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autoCompressPictures="0">
  <p:sldMasterIdLst>
    <p:sldMasterId id="2147483660" r:id="rId1"/>
  </p:sldMasterIdLst>
  <p:notesMasterIdLst>
    <p:notesMasterId r:id="rId11"/>
  </p:notesMasterIdLst>
  <p:handoutMasterIdLst>
    <p:handoutMasterId r:id="rId12"/>
  </p:handoutMasterIdLst>
  <p:sldIdLst>
    <p:sldId id="257" r:id="rId2"/>
    <p:sldId id="295" r:id="rId3"/>
    <p:sldId id="297" r:id="rId4"/>
    <p:sldId id="298" r:id="rId5"/>
    <p:sldId id="291" r:id="rId6"/>
    <p:sldId id="299" r:id="rId7"/>
    <p:sldId id="300" r:id="rId8"/>
    <p:sldId id="296" r:id="rId9"/>
    <p:sldId id="275" r:id="rId10"/>
  </p:sldIdLst>
  <p:sldSz cx="12192000" cy="6858000"/>
  <p:notesSz cx="6858000" cy="9144000"/>
  <p:kinsoku lang="ja-JP" invalStChars="んンーー、。，．・：；？！゛゜ヽヾゝゞ々ー’”）〕］｝〉》」』】°‰′″℃￠％ぁぃぅぇぉっゃゅょゎァィゥェォッャュョヮヵヶ!%),.:;?]}｡｣､･ｧｨｩｪｫｬｭｮｯｰﾞﾟ" invalEndChars="一‘“（〔［｛〈《「『【￥＄$([\{｢￡"/>
  <p:defaultTextStyle>
    <a:defPPr>
      <a:defRPr lang="ja-JP"/>
    </a:defPPr>
    <a:lvl1pPr marL="0" algn="l" defTabSz="914354" rtl="0" eaLnBrk="1" latinLnBrk="0" hangingPunct="1">
      <a:defRPr kumimoji="1" sz="1800" kern="1200">
        <a:solidFill>
          <a:schemeClr val="tx1"/>
        </a:solidFill>
        <a:latin typeface="+mn-lt"/>
        <a:ea typeface="+mn-ea"/>
        <a:cs typeface="+mn-cs"/>
      </a:defRPr>
    </a:lvl1pPr>
    <a:lvl2pPr marL="457178" algn="l" defTabSz="914354" rtl="0" eaLnBrk="1" latinLnBrk="0" hangingPunct="1">
      <a:defRPr kumimoji="1" sz="1800" kern="1200">
        <a:solidFill>
          <a:schemeClr val="tx1"/>
        </a:solidFill>
        <a:latin typeface="+mn-lt"/>
        <a:ea typeface="+mn-ea"/>
        <a:cs typeface="+mn-cs"/>
      </a:defRPr>
    </a:lvl2pPr>
    <a:lvl3pPr marL="914354" algn="l" defTabSz="914354" rtl="0" eaLnBrk="1" latinLnBrk="0" hangingPunct="1">
      <a:defRPr kumimoji="1" sz="1800" kern="1200">
        <a:solidFill>
          <a:schemeClr val="tx1"/>
        </a:solidFill>
        <a:latin typeface="+mn-lt"/>
        <a:ea typeface="+mn-ea"/>
        <a:cs typeface="+mn-cs"/>
      </a:defRPr>
    </a:lvl3pPr>
    <a:lvl4pPr marL="1371532" algn="l" defTabSz="914354" rtl="0" eaLnBrk="1" latinLnBrk="0" hangingPunct="1">
      <a:defRPr kumimoji="1" sz="1800" kern="1200">
        <a:solidFill>
          <a:schemeClr val="tx1"/>
        </a:solidFill>
        <a:latin typeface="+mn-lt"/>
        <a:ea typeface="+mn-ea"/>
        <a:cs typeface="+mn-cs"/>
      </a:defRPr>
    </a:lvl4pPr>
    <a:lvl5pPr marL="1828709" algn="l" defTabSz="914354" rtl="0" eaLnBrk="1" latinLnBrk="0" hangingPunct="1">
      <a:defRPr kumimoji="1" sz="1800" kern="1200">
        <a:solidFill>
          <a:schemeClr val="tx1"/>
        </a:solidFill>
        <a:latin typeface="+mn-lt"/>
        <a:ea typeface="+mn-ea"/>
        <a:cs typeface="+mn-cs"/>
      </a:defRPr>
    </a:lvl5pPr>
    <a:lvl6pPr marL="2285886" algn="l" defTabSz="914354" rtl="0" eaLnBrk="1" latinLnBrk="0" hangingPunct="1">
      <a:defRPr kumimoji="1" sz="1800" kern="1200">
        <a:solidFill>
          <a:schemeClr val="tx1"/>
        </a:solidFill>
        <a:latin typeface="+mn-lt"/>
        <a:ea typeface="+mn-ea"/>
        <a:cs typeface="+mn-cs"/>
      </a:defRPr>
    </a:lvl6pPr>
    <a:lvl7pPr marL="2743062" algn="l" defTabSz="914354" rtl="0" eaLnBrk="1" latinLnBrk="0" hangingPunct="1">
      <a:defRPr kumimoji="1" sz="1800" kern="1200">
        <a:solidFill>
          <a:schemeClr val="tx1"/>
        </a:solidFill>
        <a:latin typeface="+mn-lt"/>
        <a:ea typeface="+mn-ea"/>
        <a:cs typeface="+mn-cs"/>
      </a:defRPr>
    </a:lvl7pPr>
    <a:lvl8pPr marL="3200240" algn="l" defTabSz="914354" rtl="0" eaLnBrk="1" latinLnBrk="0" hangingPunct="1">
      <a:defRPr kumimoji="1" sz="1800" kern="1200">
        <a:solidFill>
          <a:schemeClr val="tx1"/>
        </a:solidFill>
        <a:latin typeface="+mn-lt"/>
        <a:ea typeface="+mn-ea"/>
        <a:cs typeface="+mn-cs"/>
      </a:defRPr>
    </a:lvl8pPr>
    <a:lvl9pPr marL="3657418" algn="l" defTabSz="914354"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Slide_A" id="{6E1D4837-1861-496D-A2A7-16F633F000BE}">
          <p14:sldIdLst>
            <p14:sldId id="257"/>
          </p14:sldIdLst>
        </p14:section>
        <p14:section name="Body" id="{1656E0C4-A011-421A-8B8A-DCFA0DD713FC}">
          <p14:sldIdLst>
            <p14:sldId id="295"/>
            <p14:sldId id="297"/>
            <p14:sldId id="298"/>
            <p14:sldId id="291"/>
            <p14:sldId id="299"/>
            <p14:sldId id="300"/>
            <p14:sldId id="296"/>
          </p14:sldIdLst>
        </p14:section>
        <p14:section name="Corporate Mark" id="{2665F1B4-8CD8-4161-B33E-635F3D4823CA}">
          <p14:sldIdLst>
            <p14:sldId id="27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1919"/>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02" autoAdjust="0"/>
    <p:restoredTop sz="95222" autoAdjust="0"/>
  </p:normalViewPr>
  <p:slideViewPr>
    <p:cSldViewPr snapToGrid="0">
      <p:cViewPr varScale="1">
        <p:scale>
          <a:sx n="95" d="100"/>
          <a:sy n="95" d="100"/>
        </p:scale>
        <p:origin x="88" y="152"/>
      </p:cViewPr>
      <p:guideLst/>
    </p:cSldViewPr>
  </p:slideViewPr>
  <p:outlineViewPr>
    <p:cViewPr>
      <p:scale>
        <a:sx n="20" d="100"/>
        <a:sy n="20"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showGuides="1">
      <p:cViewPr varScale="1">
        <p:scale>
          <a:sx n="79" d="100"/>
          <a:sy n="79" d="100"/>
        </p:scale>
        <p:origin x="2764" y="44"/>
      </p:cViewPr>
      <p:guideLst/>
    </p:cSldViewPr>
  </p:notesViewPr>
  <p:gridSpacing cx="72000" cy="72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308F97-4BC6-4641-A1B2-2D354961A5AA}" type="datetimeFigureOut">
              <a:rPr kumimoji="1" lang="ja-JP" altLang="en-US" smtClean="0"/>
              <a:t>2024/2/8</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485F0E9-4E60-47E0-A531-0C48BA1319AB}" type="slidenum">
              <a:rPr kumimoji="1" lang="ja-JP" altLang="en-US" smtClean="0"/>
              <a:t>‹#›</a:t>
            </a:fld>
            <a:endParaRPr kumimoji="1" lang="ja-JP" altLang="en-US"/>
          </a:p>
        </p:txBody>
      </p:sp>
    </p:spTree>
    <p:extLst>
      <p:ext uri="{BB962C8B-B14F-4D97-AF65-F5344CB8AC3E}">
        <p14:creationId xmlns:p14="http://schemas.microsoft.com/office/powerpoint/2010/main" val="30484590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3DFF90-9255-4394-8863-426E84167EE7}" type="datetimeFigureOut">
              <a:rPr kumimoji="1" lang="ja-JP" altLang="en-US" smtClean="0"/>
              <a:t>2024/2/7</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AEF1EE-BBF7-4D10-B275-EC33D8FB8497}" type="slidenum">
              <a:rPr kumimoji="1" lang="ja-JP" altLang="en-US" smtClean="0"/>
              <a:t>‹#›</a:t>
            </a:fld>
            <a:endParaRPr kumimoji="1" lang="ja-JP" altLang="en-US"/>
          </a:p>
        </p:txBody>
      </p:sp>
    </p:spTree>
    <p:extLst>
      <p:ext uri="{BB962C8B-B14F-4D97-AF65-F5344CB8AC3E}">
        <p14:creationId xmlns:p14="http://schemas.microsoft.com/office/powerpoint/2010/main" val="111169538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AEF1EE-BBF7-4D10-B275-EC33D8FB8497}" type="slidenum">
              <a:rPr kumimoji="1" lang="ja-JP" altLang="en-US" smtClean="0"/>
              <a:t>1</a:t>
            </a:fld>
            <a:endParaRPr kumimoji="1" lang="ja-JP" altLang="en-US"/>
          </a:p>
        </p:txBody>
      </p:sp>
    </p:spTree>
    <p:extLst>
      <p:ext uri="{BB962C8B-B14F-4D97-AF65-F5344CB8AC3E}">
        <p14:creationId xmlns:p14="http://schemas.microsoft.com/office/powerpoint/2010/main" val="2065354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AEF1EE-BBF7-4D10-B275-EC33D8FB8497}" type="slidenum">
              <a:rPr kumimoji="1" lang="ja-JP" altLang="en-US" smtClean="0"/>
              <a:t>5</a:t>
            </a:fld>
            <a:endParaRPr kumimoji="1" lang="ja-JP" altLang="en-US"/>
          </a:p>
        </p:txBody>
      </p:sp>
    </p:spTree>
    <p:extLst>
      <p:ext uri="{BB962C8B-B14F-4D97-AF65-F5344CB8AC3E}">
        <p14:creationId xmlns:p14="http://schemas.microsoft.com/office/powerpoint/2010/main" val="10170683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AEF1EE-BBF7-4D10-B275-EC33D8FB8497}" type="slidenum">
              <a:rPr kumimoji="1" lang="ja-JP" altLang="en-US" smtClean="0"/>
              <a:t>6</a:t>
            </a:fld>
            <a:endParaRPr kumimoji="1" lang="ja-JP" altLang="en-US"/>
          </a:p>
        </p:txBody>
      </p:sp>
    </p:spTree>
    <p:extLst>
      <p:ext uri="{BB962C8B-B14F-4D97-AF65-F5344CB8AC3E}">
        <p14:creationId xmlns:p14="http://schemas.microsoft.com/office/powerpoint/2010/main" val="4064646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AEF1EE-BBF7-4D10-B275-EC33D8FB8497}" type="slidenum">
              <a:rPr kumimoji="1" lang="ja-JP" altLang="en-US" smtClean="0"/>
              <a:t>7</a:t>
            </a:fld>
            <a:endParaRPr kumimoji="1" lang="ja-JP" altLang="en-US"/>
          </a:p>
        </p:txBody>
      </p:sp>
    </p:spTree>
    <p:extLst>
      <p:ext uri="{BB962C8B-B14F-4D97-AF65-F5344CB8AC3E}">
        <p14:creationId xmlns:p14="http://schemas.microsoft.com/office/powerpoint/2010/main" val="14724037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_A">
    <p:bg bwMode="ltGray">
      <p:bgPr>
        <a:gradFill flip="none" rotWithShape="1">
          <a:gsLst>
            <a:gs pos="65000">
              <a:schemeClr val="tx2"/>
            </a:gs>
            <a:gs pos="10000">
              <a:srgbClr val="65B3A4"/>
            </a:gs>
            <a:gs pos="0">
              <a:srgbClr val="A0D8AD"/>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13" name="タイトル"/>
          <p:cNvSpPr>
            <a:spLocks noGrp="1"/>
          </p:cNvSpPr>
          <p:nvPr>
            <p:ph type="title" hasCustomPrompt="1"/>
          </p:nvPr>
        </p:nvSpPr>
        <p:spPr bwMode="gray">
          <a:xfrm>
            <a:off x="403445" y="2753308"/>
            <a:ext cx="11385115" cy="622985"/>
          </a:xfrm>
          <a:prstGeom prst="rect">
            <a:avLst/>
          </a:prstGeom>
        </p:spPr>
        <p:txBody>
          <a:bodyPr vert="horz" wrap="square" lIns="0" tIns="45720" rIns="91440" bIns="45720" rtlCol="0" anchor="b" anchorCtr="0">
            <a:noAutofit/>
          </a:bodyPr>
          <a:lstStyle>
            <a:lvl1pPr>
              <a:defRPr lang="ja-JP" altLang="en-US" sz="3800" dirty="0">
                <a:solidFill>
                  <a:schemeClr val="bg1"/>
                </a:solidFill>
              </a:defRPr>
            </a:lvl1pPr>
          </a:lstStyle>
          <a:p>
            <a:pPr lvl="0">
              <a:spcBef>
                <a:spcPts val="300"/>
              </a:spcBef>
            </a:pPr>
            <a:r>
              <a:rPr kumimoji="1" lang="en-US" altLang="ja-JP" dirty="0"/>
              <a:t>Enter the title.</a:t>
            </a:r>
            <a:endParaRPr kumimoji="1" lang="ja-JP" altLang="en-US" dirty="0"/>
          </a:p>
        </p:txBody>
      </p:sp>
      <p:pic>
        <p:nvPicPr>
          <p:cNvPr id="6" name="図 5"/>
          <p:cNvPicPr>
            <a:picLocks noChangeAspect="1"/>
          </p:cNvPicPr>
          <p:nvPr userDrawn="1"/>
        </p:nvPicPr>
        <p:blipFill rotWithShape="1">
          <a:blip r:embed="rId2">
            <a:extLst>
              <a:ext uri="{28A0092B-C50C-407E-A947-70E740481C1C}">
                <a14:useLocalDpi xmlns:a14="http://schemas.microsoft.com/office/drawing/2010/main" val="0"/>
              </a:ext>
            </a:extLst>
          </a:blip>
          <a:srcRect t="1" b="1266"/>
          <a:stretch/>
        </p:blipFill>
        <p:spPr bwMode="gray">
          <a:xfrm>
            <a:off x="8572967" y="1"/>
            <a:ext cx="3611912" cy="678507"/>
          </a:xfrm>
          <a:prstGeom prst="rect">
            <a:avLst/>
          </a:prstGeom>
        </p:spPr>
      </p:pic>
      <p:sp>
        <p:nvSpPr>
          <p:cNvPr id="7" name="テキスト プレースホルダー"/>
          <p:cNvSpPr>
            <a:spLocks noGrp="1"/>
          </p:cNvSpPr>
          <p:nvPr>
            <p:ph type="body" sz="quarter" idx="13" hasCustomPrompt="1"/>
          </p:nvPr>
        </p:nvSpPr>
        <p:spPr bwMode="gray">
          <a:xfrm>
            <a:off x="403445" y="1152001"/>
            <a:ext cx="7897873" cy="326995"/>
          </a:xfrm>
          <a:prstGeom prst="rect">
            <a:avLst/>
          </a:prstGeom>
        </p:spPr>
        <p:txBody>
          <a:bodyPr>
            <a:noAutofit/>
          </a:bodyPr>
          <a:lstStyle>
            <a:lvl1pPr marL="0" indent="0">
              <a:buNone/>
              <a:defRPr sz="1600">
                <a:solidFill>
                  <a:schemeClr val="bg1"/>
                </a:solidFill>
                <a:latin typeface="+mj-ea"/>
                <a:ea typeface="+mj-ea"/>
              </a:defRPr>
            </a:lvl1pPr>
            <a:lvl2pPr marL="95994" indent="0">
              <a:buNone/>
              <a:defRPr/>
            </a:lvl2pPr>
            <a:lvl3pPr marL="297259" indent="0">
              <a:buNone/>
              <a:defRPr/>
            </a:lvl3pPr>
            <a:lvl4pPr marL="437017" indent="0">
              <a:buNone/>
              <a:defRPr/>
            </a:lvl4pPr>
            <a:lvl5pPr marL="415170" indent="0">
              <a:buNone/>
              <a:defRPr/>
            </a:lvl5pPr>
          </a:lstStyle>
          <a:p>
            <a:pPr marL="0" lvl="0" indent="0">
              <a:buNone/>
            </a:pPr>
            <a:r>
              <a:rPr lang="en-US" altLang="ja-JP" dirty="0"/>
              <a:t>Enter the addressee as required.</a:t>
            </a:r>
          </a:p>
        </p:txBody>
      </p:sp>
      <p:sp>
        <p:nvSpPr>
          <p:cNvPr id="8" name="テキスト プレースホルダー"/>
          <p:cNvSpPr>
            <a:spLocks noGrp="1"/>
          </p:cNvSpPr>
          <p:nvPr>
            <p:ph type="body" sz="quarter" idx="14" hasCustomPrompt="1"/>
          </p:nvPr>
        </p:nvSpPr>
        <p:spPr bwMode="gray">
          <a:xfrm>
            <a:off x="403445" y="3537106"/>
            <a:ext cx="8792123" cy="783433"/>
          </a:xfrm>
          <a:prstGeom prst="rect">
            <a:avLst/>
          </a:prstGeom>
        </p:spPr>
        <p:txBody>
          <a:bodyPr wrap="square">
            <a:noAutofit/>
          </a:bodyPr>
          <a:lstStyle>
            <a:lvl1pPr marL="0" marR="0" indent="0" algn="l" defTabSz="1219110" rtl="0" eaLnBrk="0" fontAlgn="base" latinLnBrk="0" hangingPunct="0">
              <a:lnSpc>
                <a:spcPct val="100000"/>
              </a:lnSpc>
              <a:spcBef>
                <a:spcPct val="20000"/>
              </a:spcBef>
              <a:spcAft>
                <a:spcPct val="0"/>
              </a:spcAft>
              <a:buClr>
                <a:schemeClr val="accent6"/>
              </a:buClr>
              <a:buSzTx/>
              <a:buFont typeface="Arial" panose="020B0604020202020204" pitchFamily="34" charset="0"/>
              <a:buNone/>
              <a:tabLst/>
              <a:defRPr sz="2000">
                <a:solidFill>
                  <a:schemeClr val="bg1"/>
                </a:solidFill>
                <a:latin typeface="+mj-ea"/>
                <a:ea typeface="+mj-ea"/>
              </a:defRPr>
            </a:lvl1pPr>
            <a:lvl2pPr marL="95994" indent="0">
              <a:buNone/>
              <a:defRPr>
                <a:solidFill>
                  <a:schemeClr val="bg1"/>
                </a:solidFill>
              </a:defRPr>
            </a:lvl2pPr>
            <a:lvl3pPr marL="297259" indent="0">
              <a:buNone/>
              <a:defRPr>
                <a:solidFill>
                  <a:schemeClr val="bg1"/>
                </a:solidFill>
              </a:defRPr>
            </a:lvl3pPr>
            <a:lvl4pPr marL="437017" indent="0">
              <a:buNone/>
              <a:defRPr>
                <a:solidFill>
                  <a:schemeClr val="bg1"/>
                </a:solidFill>
              </a:defRPr>
            </a:lvl4pPr>
            <a:lvl5pPr marL="415170" indent="0">
              <a:buNone/>
              <a:defRPr>
                <a:solidFill>
                  <a:schemeClr val="bg1"/>
                </a:solidFill>
              </a:defRPr>
            </a:lvl5pPr>
          </a:lstStyle>
          <a:p>
            <a:pPr marL="0" marR="0" lvl="0" indent="0" defTabSz="1219110" eaLnBrk="0" latinLnBrk="0" hangingPunct="0">
              <a:lnSpc>
                <a:spcPct val="100000"/>
              </a:lnSpc>
              <a:buClr>
                <a:schemeClr val="accent6"/>
              </a:buClr>
              <a:buSzTx/>
              <a:buFont typeface="Arial" panose="020B0604020202020204" pitchFamily="34" charset="0"/>
              <a:buNone/>
              <a:tabLst/>
            </a:pPr>
            <a:r>
              <a:rPr kumimoji="1" lang="en-US" altLang="ja-JP" dirty="0"/>
              <a:t>Date, name and affiliation of author, etc.</a:t>
            </a:r>
            <a:br>
              <a:rPr kumimoji="1" lang="en-US" altLang="ja-JP" dirty="0"/>
            </a:br>
            <a:r>
              <a:rPr kumimoji="1" lang="en-US" altLang="ja-JP" dirty="0"/>
              <a:t> (Start a new line as appropriate.)</a:t>
            </a:r>
          </a:p>
        </p:txBody>
      </p:sp>
    </p:spTree>
    <p:extLst>
      <p:ext uri="{BB962C8B-B14F-4D97-AF65-F5344CB8AC3E}">
        <p14:creationId xmlns:p14="http://schemas.microsoft.com/office/powerpoint/2010/main" val="18920023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able of Contents_A">
    <p:bg bwMode="ltGray">
      <p:bgPr>
        <a:solidFill>
          <a:schemeClr val="bg1"/>
        </a:solidFill>
        <a:effectLst/>
      </p:bgPr>
    </p:bg>
    <p:spTree>
      <p:nvGrpSpPr>
        <p:cNvPr id="1" name=""/>
        <p:cNvGrpSpPr/>
        <p:nvPr/>
      </p:nvGrpSpPr>
      <p:grpSpPr>
        <a:xfrm>
          <a:off x="0" y="0"/>
          <a:ext cx="0" cy="0"/>
          <a:chOff x="0" y="0"/>
          <a:chExt cx="0" cy="0"/>
        </a:xfrm>
      </p:grpSpPr>
      <p:sp>
        <p:nvSpPr>
          <p:cNvPr id="17" name="テキスト プレースホルダー"/>
          <p:cNvSpPr>
            <a:spLocks noGrp="1"/>
          </p:cNvSpPr>
          <p:nvPr>
            <p:ph type="body" sz="quarter" idx="13" hasCustomPrompt="1"/>
          </p:nvPr>
        </p:nvSpPr>
        <p:spPr bwMode="gray">
          <a:xfrm>
            <a:off x="3391031" y="1910623"/>
            <a:ext cx="8001291" cy="4007577"/>
          </a:xfrm>
          <a:prstGeom prst="rect">
            <a:avLst/>
          </a:prstGeom>
        </p:spPr>
        <p:txBody>
          <a:bodyPr wrap="square">
            <a:noAutofit/>
          </a:bodyPr>
          <a:lstStyle>
            <a:lvl1pPr marL="457189" marR="0" indent="-457189" algn="l" defTabSz="1219170" rtl="0" eaLnBrk="1" fontAlgn="base" latinLnBrk="0" hangingPunct="1">
              <a:lnSpc>
                <a:spcPct val="100000"/>
              </a:lnSpc>
              <a:spcBef>
                <a:spcPts val="400"/>
              </a:spcBef>
              <a:spcAft>
                <a:spcPct val="0"/>
              </a:spcAft>
              <a:buClr>
                <a:schemeClr val="tx1">
                  <a:lumMod val="85000"/>
                  <a:lumOff val="15000"/>
                </a:schemeClr>
              </a:buClr>
              <a:buSzTx/>
              <a:buFont typeface="+mj-lt"/>
              <a:buAutoNum type="arabicPeriod"/>
              <a:tabLst/>
              <a:defRPr kumimoji="1" lang="en-US" altLang="ja-JP" sz="2600" b="0" i="0" u="none" strike="noStrike" kern="0" cap="none" spc="0" normalizeH="0" baseline="0" dirty="0" smtClean="0">
                <a:ln>
                  <a:noFill/>
                </a:ln>
                <a:solidFill>
                  <a:schemeClr val="tx1">
                    <a:lumMod val="85000"/>
                    <a:lumOff val="15000"/>
                  </a:schemeClr>
                </a:solidFill>
                <a:effectLst/>
                <a:uLnTx/>
                <a:uFillTx/>
                <a:latin typeface="+mj-ea"/>
                <a:ea typeface="+mj-ea"/>
                <a:cs typeface="+mn-cs"/>
              </a:defRPr>
            </a:lvl1pPr>
            <a:lvl2pPr marL="715415" indent="-241294" eaLnBrk="1" latinLnBrk="0" hangingPunct="1">
              <a:lnSpc>
                <a:spcPct val="100000"/>
              </a:lnSpc>
              <a:spcBef>
                <a:spcPts val="400"/>
              </a:spcBef>
              <a:buClr>
                <a:schemeClr val="tx1">
                  <a:lumMod val="85000"/>
                  <a:lumOff val="15000"/>
                </a:schemeClr>
              </a:buClr>
              <a:buFont typeface="游ゴシック" panose="020B0400000000000000" pitchFamily="50" charset="-128"/>
              <a:buChar char="-"/>
              <a:defRPr lang="ja-JP" altLang="en-US" sz="1800" dirty="0" smtClean="0">
                <a:solidFill>
                  <a:schemeClr val="tx1">
                    <a:lumMod val="85000"/>
                    <a:lumOff val="15000"/>
                  </a:schemeClr>
                </a:solidFill>
              </a:defRPr>
            </a:lvl2pPr>
            <a:lvl3pPr marL="297275" indent="0">
              <a:buFontTx/>
              <a:buNone/>
              <a:defRPr sz="4800">
                <a:solidFill>
                  <a:schemeClr val="bg1"/>
                </a:solidFill>
              </a:defRPr>
            </a:lvl3pPr>
            <a:lvl4pPr marL="719649" marR="0" indent="-239178" algn="l" defTabSz="1219170" rtl="0" eaLnBrk="0" fontAlgn="base" latinLnBrk="0" hangingPunct="0">
              <a:lnSpc>
                <a:spcPct val="100000"/>
              </a:lnSpc>
              <a:spcBef>
                <a:spcPct val="20000"/>
              </a:spcBef>
              <a:spcAft>
                <a:spcPct val="0"/>
              </a:spcAft>
              <a:buClr>
                <a:schemeClr val="tx1">
                  <a:lumMod val="85000"/>
                  <a:lumOff val="15000"/>
                </a:schemeClr>
              </a:buClr>
              <a:buSzTx/>
              <a:buFont typeface="Tahoma" pitchFamily="34" charset="0"/>
              <a:buChar char="–"/>
              <a:tabLst/>
              <a:defRPr sz="1867">
                <a:solidFill>
                  <a:schemeClr val="tx1">
                    <a:lumMod val="85000"/>
                    <a:lumOff val="15000"/>
                  </a:schemeClr>
                </a:solidFill>
              </a:defRPr>
            </a:lvl4pPr>
            <a:lvl5pPr marL="474121" indent="0">
              <a:buClr>
                <a:schemeClr val="tx1">
                  <a:lumMod val="85000"/>
                  <a:lumOff val="15000"/>
                </a:schemeClr>
              </a:buClr>
              <a:buFont typeface="游ゴシック" panose="020B0400000000000000" pitchFamily="50" charset="-128"/>
              <a:buNone/>
              <a:defRPr sz="1867">
                <a:solidFill>
                  <a:schemeClr val="tx1">
                    <a:lumMod val="85000"/>
                    <a:lumOff val="15000"/>
                  </a:schemeClr>
                </a:solidFill>
              </a:defRPr>
            </a:lvl5pPr>
          </a:lstStyle>
          <a:p>
            <a:pPr marL="457155" marR="0" lvl="0" indent="-457155" algn="l" defTabSz="1219080" rtl="0" eaLnBrk="1" fontAlgn="base" latinLnBrk="0" hangingPunct="1">
              <a:lnSpc>
                <a:spcPct val="100000"/>
              </a:lnSpc>
              <a:spcBef>
                <a:spcPts val="400"/>
              </a:spcBef>
              <a:spcAft>
                <a:spcPct val="0"/>
              </a:spcAft>
              <a:buClr>
                <a:schemeClr val="tx1">
                  <a:lumMod val="85000"/>
                  <a:lumOff val="15000"/>
                </a:schemeClr>
              </a:buClr>
              <a:buSzTx/>
              <a:buFont typeface="+mj-lt"/>
              <a:buAutoNum type="arabicPeriod"/>
              <a:tabLst/>
            </a:pPr>
            <a:r>
              <a:rPr kumimoji="1" lang="en-US" altLang="ja-JP" dirty="0"/>
              <a:t>Enter the items in the table of contents.</a:t>
            </a:r>
          </a:p>
          <a:p>
            <a:pPr lvl="1"/>
            <a:r>
              <a:rPr kumimoji="1" lang="en-US" altLang="ja-JP" dirty="0"/>
              <a:t>Enter the items in the table of contents.</a:t>
            </a:r>
          </a:p>
        </p:txBody>
      </p:sp>
      <p:pic>
        <p:nvPicPr>
          <p:cNvPr id="8" name="図 7"/>
          <p:cNvPicPr>
            <a:picLocks noChangeAspect="1"/>
          </p:cNvPicPr>
          <p:nvPr userDrawn="1"/>
        </p:nvPicPr>
        <p:blipFill>
          <a:blip r:embed="rId2"/>
          <a:stretch>
            <a:fillRect/>
          </a:stretch>
        </p:blipFill>
        <p:spPr bwMode="gray">
          <a:xfrm>
            <a:off x="9616302" y="6517511"/>
            <a:ext cx="2311647" cy="182055"/>
          </a:xfrm>
          <a:prstGeom prst="rect">
            <a:avLst/>
          </a:prstGeom>
        </p:spPr>
      </p:pic>
      <p:sp>
        <p:nvSpPr>
          <p:cNvPr id="9" name="タイトル プレースホルダー"/>
          <p:cNvSpPr>
            <a:spLocks noGrp="1"/>
          </p:cNvSpPr>
          <p:nvPr>
            <p:ph type="title" hasCustomPrompt="1"/>
          </p:nvPr>
        </p:nvSpPr>
        <p:spPr bwMode="gray">
          <a:xfrm>
            <a:off x="2992972" y="1211820"/>
            <a:ext cx="8399350" cy="533480"/>
          </a:xfrm>
          <a:prstGeom prst="rect">
            <a:avLst/>
          </a:prstGeom>
        </p:spPr>
        <p:txBody>
          <a:bodyPr vert="horz" wrap="square" lIns="91440" tIns="45720" rIns="91440" bIns="45720" rtlCol="0" anchor="b">
            <a:noAutofit/>
          </a:bodyPr>
          <a:lstStyle>
            <a:lvl1pPr>
              <a:defRPr lang="en-US" altLang="ja-JP" sz="2800" dirty="0" smtClean="0"/>
            </a:lvl1pPr>
          </a:lstStyle>
          <a:p>
            <a:pPr marL="0" marR="0" lvl="0" indent="0" defTabSz="1219170" latinLnBrk="0">
              <a:lnSpc>
                <a:spcPct val="100000"/>
              </a:lnSpc>
              <a:spcBef>
                <a:spcPct val="20000"/>
              </a:spcBef>
              <a:buClr>
                <a:schemeClr val="accent6"/>
              </a:buClr>
              <a:buSzTx/>
              <a:buFont typeface="Arial" panose="020B0604020202020204" pitchFamily="34" charset="0"/>
              <a:buNone/>
              <a:tabLst/>
            </a:pPr>
            <a:r>
              <a:rPr kumimoji="1" lang="en-US" altLang="ja-JP" dirty="0"/>
              <a:t>Enter the title of the table of contents.</a:t>
            </a:r>
          </a:p>
        </p:txBody>
      </p:sp>
      <p:sp>
        <p:nvSpPr>
          <p:cNvPr id="6" name="正方形/長方形 5"/>
          <p:cNvSpPr/>
          <p:nvPr userDrawn="1"/>
        </p:nvSpPr>
        <p:spPr bwMode="gray">
          <a:xfrm>
            <a:off x="0" y="0"/>
            <a:ext cx="2184400" cy="6858000"/>
          </a:xfrm>
          <a:prstGeom prst="rect">
            <a:avLst/>
          </a:prstGeom>
          <a:gradFill flip="none" rotWithShape="1">
            <a:gsLst>
              <a:gs pos="0">
                <a:srgbClr val="A0D8AD"/>
              </a:gs>
              <a:gs pos="10000">
                <a:srgbClr val="65B3A4"/>
              </a:gs>
              <a:gs pos="75000">
                <a:schemeClr val="tx2"/>
              </a:gs>
            </a:gsLst>
            <a:lin ang="15000000" scaled="0"/>
            <a:tileRect/>
          </a:gradFill>
          <a:ln>
            <a:noFill/>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kumimoji="1" lang="ja-JP" altLang="en-US" sz="2400" b="1" dirty="0">
              <a:latin typeface="+mj-ea"/>
              <a:ea typeface="+mj-ea"/>
            </a:endParaRPr>
          </a:p>
        </p:txBody>
      </p:sp>
    </p:spTree>
    <p:extLst>
      <p:ext uri="{BB962C8B-B14F-4D97-AF65-F5344CB8AC3E}">
        <p14:creationId xmlns:p14="http://schemas.microsoft.com/office/powerpoint/2010/main" val="1647745211"/>
      </p:ext>
    </p:extLst>
  </p:cSld>
  <p:clrMapOvr>
    <a:masterClrMapping/>
  </p:clrMapOvr>
  <p:extLst>
    <p:ext uri="{DCECCB84-F9BA-43D5-87BE-67443E8EF086}">
      <p15:sldGuideLst xmlns:p15="http://schemas.microsoft.com/office/powerpoint/2012/main">
        <p15:guide id="1" orient="horz" pos="2160" userDrawn="1">
          <p15:clr>
            <a:srgbClr val="A4A3A4"/>
          </p15:clr>
        </p15:guide>
        <p15:guide id="2" pos="3840" userDrawn="1">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_A">
    <p:bg bwMode="ltGray">
      <p:bgPr>
        <a:solidFill>
          <a:srgbClr val="FFFFFF"/>
        </a:solidFill>
        <a:effectLst/>
      </p:bgPr>
    </p:bg>
    <p:spTree>
      <p:nvGrpSpPr>
        <p:cNvPr id="1" name=""/>
        <p:cNvGrpSpPr/>
        <p:nvPr/>
      </p:nvGrpSpPr>
      <p:grpSpPr>
        <a:xfrm>
          <a:off x="0" y="0"/>
          <a:ext cx="0" cy="0"/>
          <a:chOff x="0" y="0"/>
          <a:chExt cx="0" cy="0"/>
        </a:xfrm>
      </p:grpSpPr>
      <p:grpSp>
        <p:nvGrpSpPr>
          <p:cNvPr id="2" name="グループ化 1"/>
          <p:cNvGrpSpPr/>
          <p:nvPr userDrawn="1"/>
        </p:nvGrpSpPr>
        <p:grpSpPr>
          <a:xfrm>
            <a:off x="-5926" y="3777813"/>
            <a:ext cx="12203851" cy="3080187"/>
            <a:chOff x="-5926" y="3777813"/>
            <a:chExt cx="12203851" cy="3080187"/>
          </a:xfrm>
        </p:grpSpPr>
        <p:sp>
          <p:nvSpPr>
            <p:cNvPr id="7" name="正方形/長方形 6"/>
            <p:cNvSpPr/>
            <p:nvPr userDrawn="1"/>
          </p:nvSpPr>
          <p:spPr bwMode="gray">
            <a:xfrm>
              <a:off x="-5926" y="3777813"/>
              <a:ext cx="12203851" cy="3080187"/>
            </a:xfrm>
            <a:prstGeom prst="rect">
              <a:avLst/>
            </a:prstGeom>
            <a:gradFill flip="none" rotWithShape="1">
              <a:gsLst>
                <a:gs pos="0">
                  <a:srgbClr val="A0D8AD"/>
                </a:gs>
                <a:gs pos="10000">
                  <a:srgbClr val="65B3A4"/>
                </a:gs>
                <a:gs pos="72000">
                  <a:schemeClr val="tx2"/>
                </a:gs>
              </a:gsLst>
              <a:path path="circle">
                <a:fillToRect l="100000" t="100000"/>
              </a:path>
              <a:tileRect r="-100000" b="-100000"/>
            </a:gradFill>
            <a:ln>
              <a:no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b="1" dirty="0">
                <a:latin typeface="+mj-ea"/>
                <a:ea typeface="+mj-ea"/>
              </a:endParaRPr>
            </a:p>
          </p:txBody>
        </p:sp>
        <p:pic>
          <p:nvPicPr>
            <p:cNvPr id="11" name="図 10"/>
            <p:cNvPicPr>
              <a:picLocks noChangeAspect="1"/>
            </p:cNvPicPr>
            <p:nvPr userDrawn="1"/>
          </p:nvPicPr>
          <p:blipFill>
            <a:blip r:embed="rId2">
              <a:biLevel thresh="25000"/>
            </a:blip>
            <a:stretch>
              <a:fillRect/>
            </a:stretch>
          </p:blipFill>
          <p:spPr>
            <a:xfrm>
              <a:off x="9616828" y="6517511"/>
              <a:ext cx="2311647" cy="182055"/>
            </a:xfrm>
            <a:prstGeom prst="rect">
              <a:avLst/>
            </a:prstGeom>
          </p:spPr>
        </p:pic>
      </p:grpSp>
      <p:sp>
        <p:nvSpPr>
          <p:cNvPr id="6" name="タイトル"/>
          <p:cNvSpPr>
            <a:spLocks noGrp="1"/>
          </p:cNvSpPr>
          <p:nvPr userDrawn="1">
            <p:ph type="title" hasCustomPrompt="1"/>
          </p:nvPr>
        </p:nvSpPr>
        <p:spPr bwMode="gray">
          <a:xfrm>
            <a:off x="814493" y="2976282"/>
            <a:ext cx="10577827" cy="630078"/>
          </a:xfrm>
          <a:prstGeom prst="rect">
            <a:avLst/>
          </a:prstGeom>
        </p:spPr>
        <p:txBody>
          <a:bodyPr vert="horz" wrap="square" lIns="91440" tIns="45720" rIns="91440" bIns="45720" rtlCol="0" anchor="b" anchorCtr="0">
            <a:noAutofit/>
          </a:bodyPr>
          <a:lstStyle>
            <a:lvl1pPr>
              <a:defRPr lang="ja-JP" altLang="en-US" sz="3800" dirty="0"/>
            </a:lvl1pPr>
          </a:lstStyle>
          <a:p>
            <a:pPr lvl="0"/>
            <a:r>
              <a:rPr kumimoji="1" lang="en-US" altLang="ja-JP" dirty="0"/>
              <a:t>Enter the title.</a:t>
            </a:r>
            <a:endParaRPr kumimoji="1" lang="ja-JP" altLang="en-US" dirty="0"/>
          </a:p>
        </p:txBody>
      </p:sp>
      <p:sp>
        <p:nvSpPr>
          <p:cNvPr id="8" name="テキスト プレースホルダー"/>
          <p:cNvSpPr>
            <a:spLocks noGrp="1"/>
          </p:cNvSpPr>
          <p:nvPr>
            <p:ph type="body" sz="quarter" idx="13" hasCustomPrompt="1"/>
          </p:nvPr>
        </p:nvSpPr>
        <p:spPr bwMode="gray">
          <a:xfrm>
            <a:off x="814493" y="4025815"/>
            <a:ext cx="8060567" cy="2229763"/>
          </a:xfrm>
          <a:prstGeom prst="rect">
            <a:avLst/>
          </a:prstGeom>
        </p:spPr>
        <p:txBody>
          <a:bodyPr wrap="square">
            <a:noAutofit/>
          </a:bodyPr>
          <a:lstStyle>
            <a:lvl1pPr marL="0" marR="0" indent="0" algn="l" defTabSz="1219110" rtl="0" eaLnBrk="1" fontAlgn="base" latinLnBrk="0" hangingPunct="1">
              <a:lnSpc>
                <a:spcPct val="110000"/>
              </a:lnSpc>
              <a:spcBef>
                <a:spcPts val="200"/>
              </a:spcBef>
              <a:spcAft>
                <a:spcPct val="0"/>
              </a:spcAft>
              <a:buClr>
                <a:schemeClr val="accent6"/>
              </a:buClr>
              <a:buSzTx/>
              <a:buFont typeface="Arial" panose="020B0604020202020204" pitchFamily="34" charset="0"/>
              <a:buNone/>
              <a:tabLst/>
              <a:defRPr sz="2200">
                <a:solidFill>
                  <a:schemeClr val="bg1"/>
                </a:solidFill>
                <a:latin typeface="+mj-ea"/>
                <a:ea typeface="+mj-ea"/>
              </a:defRPr>
            </a:lvl1pPr>
            <a:lvl2pPr marL="478331" indent="-239167" eaLnBrk="1" latinLnBrk="0" hangingPunct="1">
              <a:lnSpc>
                <a:spcPct val="110000"/>
              </a:lnSpc>
              <a:spcBef>
                <a:spcPts val="200"/>
              </a:spcBef>
              <a:buClr>
                <a:schemeClr val="bg1"/>
              </a:buClr>
              <a:buFont typeface="Segoe UI" panose="020B0502040204020203" pitchFamily="34" charset="0"/>
              <a:buChar char="-"/>
              <a:defRPr sz="1600">
                <a:solidFill>
                  <a:schemeClr val="bg1"/>
                </a:solidFill>
              </a:defRPr>
            </a:lvl2pPr>
            <a:lvl3pPr marL="297259" indent="0">
              <a:buNone/>
              <a:defRPr>
                <a:solidFill>
                  <a:schemeClr val="bg1"/>
                </a:solidFill>
              </a:defRPr>
            </a:lvl3pPr>
            <a:lvl4pPr marL="437017" indent="0">
              <a:buNone/>
              <a:defRPr>
                <a:solidFill>
                  <a:schemeClr val="bg1"/>
                </a:solidFill>
              </a:defRPr>
            </a:lvl4pPr>
            <a:lvl5pPr marL="415170" indent="0">
              <a:buNone/>
              <a:defRPr>
                <a:solidFill>
                  <a:schemeClr val="bg1"/>
                </a:solidFill>
              </a:defRPr>
            </a:lvl5pPr>
          </a:lstStyle>
          <a:p>
            <a:pPr marL="0" marR="0" lvl="0" indent="0" defTabSz="1219110" latinLnBrk="0">
              <a:lnSpc>
                <a:spcPct val="110000"/>
              </a:lnSpc>
              <a:spcBef>
                <a:spcPts val="200"/>
              </a:spcBef>
              <a:buClr>
                <a:schemeClr val="accent6"/>
              </a:buClr>
              <a:buSzTx/>
              <a:buFont typeface="Arial" panose="020B0604020202020204" pitchFamily="34" charset="0"/>
              <a:buNone/>
              <a:tabLst/>
            </a:pPr>
            <a:r>
              <a:rPr kumimoji="1" lang="en-US" altLang="ja-JP" dirty="0"/>
              <a:t>Enter the title.</a:t>
            </a:r>
            <a:endParaRPr kumimoji="1" lang="ja-JP" altLang="en-US" dirty="0"/>
          </a:p>
          <a:p>
            <a:pPr marL="478331" lvl="1" indent="-239167" latinLnBrk="0">
              <a:lnSpc>
                <a:spcPct val="110000"/>
              </a:lnSpc>
              <a:spcBef>
                <a:spcPts val="200"/>
              </a:spcBef>
              <a:buClr>
                <a:schemeClr val="bg1"/>
              </a:buClr>
              <a:buFont typeface="Segoe UI" panose="020B0502040204020203" pitchFamily="34" charset="0"/>
              <a:buChar char="-"/>
            </a:pPr>
            <a:r>
              <a:rPr kumimoji="1" lang="en-US" altLang="ja-JP" dirty="0"/>
              <a:t>Enter the title.</a:t>
            </a:r>
            <a:endParaRPr kumimoji="1" lang="ja-JP" altLang="en-US" dirty="0"/>
          </a:p>
        </p:txBody>
      </p:sp>
    </p:spTree>
    <p:extLst>
      <p:ext uri="{BB962C8B-B14F-4D97-AF65-F5344CB8AC3E}">
        <p14:creationId xmlns:p14="http://schemas.microsoft.com/office/powerpoint/2010/main" val="617944951"/>
      </p:ext>
    </p:extLst>
  </p:cSld>
  <p:clrMapOvr>
    <a:masterClrMapping/>
  </p:clrMapOvr>
  <p:extLst>
    <p:ext uri="{DCECCB84-F9BA-43D5-87BE-67443E8EF086}">
      <p15:sldGuideLst xmlns:p15="http://schemas.microsoft.com/office/powerpoint/2012/main">
        <p15:guide id="1" orient="horz" pos="2160" userDrawn="1">
          <p15:clr>
            <a:srgbClr val="A4A3A4"/>
          </p15:clr>
        </p15:guide>
        <p15:guide id="2" pos="3840" userDrawn="1">
          <p15:clr>
            <a:srgbClr val="A4A3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white)">
    <p:bg bwMode="ltGray">
      <p:bgPr>
        <a:solidFill>
          <a:srgbClr val="FFFFFF"/>
        </a:solidFill>
        <a:effectLst/>
      </p:bgPr>
    </p:bg>
    <p:spTree>
      <p:nvGrpSpPr>
        <p:cNvPr id="1" name=""/>
        <p:cNvGrpSpPr/>
        <p:nvPr/>
      </p:nvGrpSpPr>
      <p:grpSpPr>
        <a:xfrm>
          <a:off x="0" y="0"/>
          <a:ext cx="0" cy="0"/>
          <a:chOff x="0" y="0"/>
          <a:chExt cx="0" cy="0"/>
        </a:xfrm>
      </p:grpSpPr>
      <p:sp>
        <p:nvSpPr>
          <p:cNvPr id="9" name="PageNumber"/>
          <p:cNvSpPr txBox="1"/>
          <p:nvPr userDrawn="1"/>
        </p:nvSpPr>
        <p:spPr bwMode="gray">
          <a:xfrm>
            <a:off x="185576" y="6462234"/>
            <a:ext cx="460725" cy="307200"/>
          </a:xfrm>
          <a:prstGeom prst="rect">
            <a:avLst/>
          </a:prstGeom>
          <a:noFill/>
        </p:spPr>
        <p:txBody>
          <a:bodyPr wrap="square" lIns="120000" tIns="0" rIns="0" bIns="0" rtlCol="0" anchor="ctr" anchorCtr="0">
            <a:noAutofit/>
          </a:bodyPr>
          <a:lstStyle/>
          <a:p>
            <a:pPr fontAlgn="base">
              <a:spcBef>
                <a:spcPct val="0"/>
              </a:spcBef>
              <a:spcAft>
                <a:spcPct val="0"/>
              </a:spcAft>
              <a:defRPr/>
            </a:pPr>
            <a:fld id="{8BB99341-3773-4AA0-9F9D-94F83AE5E06F}" type="slidenum">
              <a:rPr lang="en-US" altLang="ja-JP" sz="1067" b="0" baseline="0" smtClean="0">
                <a:solidFill>
                  <a:schemeClr val="tx1">
                    <a:lumMod val="50000"/>
                    <a:lumOff val="50000"/>
                  </a:schemeClr>
                </a:solidFill>
                <a:latin typeface="+mn-lt"/>
                <a:ea typeface="+mn-ea"/>
              </a:rPr>
              <a:pPr fontAlgn="base">
                <a:spcBef>
                  <a:spcPct val="0"/>
                </a:spcBef>
                <a:spcAft>
                  <a:spcPct val="0"/>
                </a:spcAft>
                <a:defRPr/>
              </a:pPr>
              <a:t>‹#›</a:t>
            </a:fld>
            <a:endParaRPr lang="en-US" altLang="ja-JP" sz="1067" b="0" baseline="0" dirty="0">
              <a:solidFill>
                <a:schemeClr val="tx1">
                  <a:lumMod val="50000"/>
                  <a:lumOff val="50000"/>
                </a:schemeClr>
              </a:solidFill>
              <a:latin typeface="+mn-lt"/>
              <a:ea typeface="+mn-ea"/>
            </a:endParaRPr>
          </a:p>
        </p:txBody>
      </p:sp>
      <p:pic>
        <p:nvPicPr>
          <p:cNvPr id="10" name="図 9"/>
          <p:cNvPicPr>
            <a:picLocks noChangeAspect="1"/>
          </p:cNvPicPr>
          <p:nvPr userDrawn="1"/>
        </p:nvPicPr>
        <p:blipFill>
          <a:blip r:embed="rId2"/>
          <a:stretch>
            <a:fillRect/>
          </a:stretch>
        </p:blipFill>
        <p:spPr bwMode="gray">
          <a:xfrm>
            <a:off x="9616302" y="6517511"/>
            <a:ext cx="2311647" cy="182055"/>
          </a:xfrm>
          <a:prstGeom prst="rect">
            <a:avLst/>
          </a:prstGeom>
        </p:spPr>
      </p:pic>
      <p:sp>
        <p:nvSpPr>
          <p:cNvPr id="7" name="タイトル プレースホルダー"/>
          <p:cNvSpPr>
            <a:spLocks noGrp="1"/>
          </p:cNvSpPr>
          <p:nvPr>
            <p:ph type="title" hasCustomPrompt="1"/>
          </p:nvPr>
        </p:nvSpPr>
        <p:spPr bwMode="gray">
          <a:xfrm>
            <a:off x="263525" y="178169"/>
            <a:ext cx="11664950" cy="615555"/>
          </a:xfrm>
          <a:prstGeom prst="rect">
            <a:avLst/>
          </a:prstGeom>
        </p:spPr>
        <p:txBody>
          <a:bodyPr vert="horz" wrap="square" lIns="91440" tIns="45720" rIns="91440" bIns="45720" rtlCol="0" anchor="ctr">
            <a:noAutofit/>
          </a:bodyPr>
          <a:lstStyle/>
          <a:p>
            <a:pPr marL="0" marR="0" lvl="0" indent="0" defTabSz="1219020" latinLnBrk="0">
              <a:lnSpc>
                <a:spcPct val="100000"/>
              </a:lnSpc>
              <a:buClr>
                <a:schemeClr val="accent6"/>
              </a:buClr>
              <a:buSzTx/>
              <a:buFont typeface="Arial" panose="020B0604020202020204" pitchFamily="34" charset="0"/>
              <a:buNone/>
              <a:tabLst/>
            </a:pPr>
            <a:r>
              <a:rPr kumimoji="1" lang="en-US" altLang="ja-JP" dirty="0"/>
              <a:t>Enter the title.</a:t>
            </a:r>
          </a:p>
        </p:txBody>
      </p:sp>
      <p:sp>
        <p:nvSpPr>
          <p:cNvPr id="6" name="正方形/長方形 5"/>
          <p:cNvSpPr/>
          <p:nvPr userDrawn="1"/>
        </p:nvSpPr>
        <p:spPr bwMode="gray">
          <a:xfrm>
            <a:off x="0" y="6795600"/>
            <a:ext cx="12192000" cy="62400"/>
          </a:xfrm>
          <a:prstGeom prst="rect">
            <a:avLst/>
          </a:prstGeom>
          <a:gradFill flip="none" rotWithShape="1">
            <a:gsLst>
              <a:gs pos="0">
                <a:srgbClr val="A0D8AD"/>
              </a:gs>
              <a:gs pos="10000">
                <a:srgbClr val="65B3A4"/>
              </a:gs>
              <a:gs pos="65000">
                <a:schemeClr val="tx2"/>
              </a:gs>
            </a:gsLst>
            <a:lin ang="10800000" scaled="0"/>
            <a:tileRect/>
          </a:gradFill>
          <a:ln>
            <a:noFill/>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kumimoji="1" lang="ja-JP" altLang="en-US" sz="2400" b="1" dirty="0">
              <a:latin typeface="+mj-ea"/>
              <a:ea typeface="+mj-ea"/>
            </a:endParaRPr>
          </a:p>
        </p:txBody>
      </p:sp>
    </p:spTree>
    <p:extLst>
      <p:ext uri="{BB962C8B-B14F-4D97-AF65-F5344CB8AC3E}">
        <p14:creationId xmlns:p14="http://schemas.microsoft.com/office/powerpoint/2010/main" val="2313474242"/>
      </p:ext>
    </p:extLst>
  </p:cSld>
  <p:clrMapOvr>
    <a:masterClrMapping/>
  </p:clrMapOvr>
  <p:extLst>
    <p:ext uri="{DCECCB84-F9BA-43D5-87BE-67443E8EF086}">
      <p15:sldGuideLst xmlns:p15="http://schemas.microsoft.com/office/powerpoint/2012/main">
        <p15:guide id="1" orient="horz" pos="640" userDrawn="1">
          <p15:clr>
            <a:srgbClr val="A4A3A4"/>
          </p15:clr>
        </p15:guide>
        <p15:guide id="2" pos="3840" userDrawn="1">
          <p15:clr>
            <a:srgbClr val="A4A3A4"/>
          </p15:clr>
        </p15:guide>
        <p15:guide id="7" orient="horz" pos="2160" userDrawn="1">
          <p15:clr>
            <a:srgbClr val="A4A3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Contents(white)">
    <p:bg bwMode="ltGray">
      <p:bgPr>
        <a:solidFill>
          <a:srgbClr val="FFFFFF"/>
        </a:solidFill>
        <a:effectLst/>
      </p:bgPr>
    </p:bg>
    <p:spTree>
      <p:nvGrpSpPr>
        <p:cNvPr id="1" name=""/>
        <p:cNvGrpSpPr/>
        <p:nvPr/>
      </p:nvGrpSpPr>
      <p:grpSpPr>
        <a:xfrm>
          <a:off x="0" y="0"/>
          <a:ext cx="0" cy="0"/>
          <a:chOff x="0" y="0"/>
          <a:chExt cx="0" cy="0"/>
        </a:xfrm>
      </p:grpSpPr>
      <p:sp>
        <p:nvSpPr>
          <p:cNvPr id="8" name="コンテンツ プレースホルダー"/>
          <p:cNvSpPr>
            <a:spLocks noGrp="1"/>
          </p:cNvSpPr>
          <p:nvPr>
            <p:ph sz="quarter" idx="12" hasCustomPrompt="1"/>
          </p:nvPr>
        </p:nvSpPr>
        <p:spPr bwMode="gray">
          <a:xfrm>
            <a:off x="263525" y="1016000"/>
            <a:ext cx="11664950" cy="5149850"/>
          </a:xfrm>
          <a:prstGeom prst="rect">
            <a:avLst/>
          </a:prstGeom>
        </p:spPr>
        <p:txBody>
          <a:bodyPr vert="horz" lIns="91440" tIns="45720" rIns="91440" bIns="45720" rtlCol="0">
            <a:noAutofit/>
          </a:bodyPr>
          <a:lstStyle>
            <a:lvl1pPr>
              <a:defRPr lang="en-US" altLang="ja-JP" dirty="0" smtClean="0"/>
            </a:lvl1pPr>
            <a:lvl2pPr>
              <a:defRPr lang="en-US" altLang="ja-JP" dirty="0" smtClean="0"/>
            </a:lvl2pPr>
            <a:lvl3pPr>
              <a:defRPr lang="en-US" altLang="ja-JP" dirty="0" smtClean="0"/>
            </a:lvl3pPr>
            <a:lvl4pPr>
              <a:defRPr lang="en-US" altLang="ja-JP" dirty="0" smtClean="0"/>
            </a:lvl4pPr>
            <a:lvl5pPr>
              <a:defRPr lang="en-US" altLang="ja-JP" dirty="0" smtClean="0"/>
            </a:lvl5pPr>
          </a:lstStyle>
          <a:p>
            <a:pPr lvl="0"/>
            <a:r>
              <a:rPr kumimoji="1" lang="en-US" altLang="ja-JP" dirty="0"/>
              <a:t>Enter the text.</a:t>
            </a:r>
          </a:p>
          <a:p>
            <a:pPr lvl="1"/>
            <a:r>
              <a:rPr kumimoji="1" lang="en-US" altLang="ja-JP" dirty="0"/>
              <a:t>Second level</a:t>
            </a:r>
          </a:p>
          <a:p>
            <a:pPr lvl="2"/>
            <a:r>
              <a:rPr kumimoji="1" lang="en-US" altLang="ja-JP" dirty="0"/>
              <a:t>Third level</a:t>
            </a:r>
          </a:p>
          <a:p>
            <a:pPr lvl="3"/>
            <a:r>
              <a:rPr kumimoji="1" lang="en-US" altLang="ja-JP" dirty="0"/>
              <a:t>Fourth level</a:t>
            </a:r>
          </a:p>
          <a:p>
            <a:pPr lvl="4"/>
            <a:r>
              <a:rPr kumimoji="1" lang="en-US" altLang="ja-JP" dirty="0"/>
              <a:t>Enter the text.</a:t>
            </a:r>
          </a:p>
          <a:p>
            <a:pPr lvl="0"/>
            <a:endParaRPr kumimoji="1" lang="en-US" altLang="ja-JP" dirty="0"/>
          </a:p>
        </p:txBody>
      </p:sp>
      <p:sp>
        <p:nvSpPr>
          <p:cNvPr id="9" name="PageNumber"/>
          <p:cNvSpPr txBox="1"/>
          <p:nvPr userDrawn="1"/>
        </p:nvSpPr>
        <p:spPr bwMode="gray">
          <a:xfrm>
            <a:off x="185576" y="6462234"/>
            <a:ext cx="460725" cy="307200"/>
          </a:xfrm>
          <a:prstGeom prst="rect">
            <a:avLst/>
          </a:prstGeom>
          <a:noFill/>
        </p:spPr>
        <p:txBody>
          <a:bodyPr wrap="square" lIns="120000" tIns="0" rIns="0" bIns="0" rtlCol="0" anchor="ctr" anchorCtr="0">
            <a:noAutofit/>
          </a:bodyPr>
          <a:lstStyle/>
          <a:p>
            <a:pPr fontAlgn="base">
              <a:spcBef>
                <a:spcPct val="0"/>
              </a:spcBef>
              <a:spcAft>
                <a:spcPct val="0"/>
              </a:spcAft>
              <a:defRPr/>
            </a:pPr>
            <a:fld id="{8BB99341-3773-4AA0-9F9D-94F83AE5E06F}" type="slidenum">
              <a:rPr lang="en-US" altLang="ja-JP" sz="1067" b="0" baseline="0" smtClean="0">
                <a:solidFill>
                  <a:schemeClr val="tx1">
                    <a:lumMod val="50000"/>
                    <a:lumOff val="50000"/>
                  </a:schemeClr>
                </a:solidFill>
                <a:latin typeface="+mn-lt"/>
                <a:ea typeface="+mn-ea"/>
              </a:rPr>
              <a:pPr fontAlgn="base">
                <a:spcBef>
                  <a:spcPct val="0"/>
                </a:spcBef>
                <a:spcAft>
                  <a:spcPct val="0"/>
                </a:spcAft>
                <a:defRPr/>
              </a:pPr>
              <a:t>‹#›</a:t>
            </a:fld>
            <a:endParaRPr lang="en-US" altLang="ja-JP" sz="1067" b="0" baseline="0" dirty="0">
              <a:solidFill>
                <a:schemeClr val="tx1">
                  <a:lumMod val="50000"/>
                  <a:lumOff val="50000"/>
                </a:schemeClr>
              </a:solidFill>
              <a:latin typeface="+mn-lt"/>
              <a:ea typeface="+mn-ea"/>
            </a:endParaRPr>
          </a:p>
        </p:txBody>
      </p:sp>
      <p:pic>
        <p:nvPicPr>
          <p:cNvPr id="10" name="図 9"/>
          <p:cNvPicPr>
            <a:picLocks noChangeAspect="1"/>
          </p:cNvPicPr>
          <p:nvPr userDrawn="1"/>
        </p:nvPicPr>
        <p:blipFill>
          <a:blip r:embed="rId2"/>
          <a:stretch>
            <a:fillRect/>
          </a:stretch>
        </p:blipFill>
        <p:spPr bwMode="gray">
          <a:xfrm>
            <a:off x="9616302" y="6517511"/>
            <a:ext cx="2311647" cy="182055"/>
          </a:xfrm>
          <a:prstGeom prst="rect">
            <a:avLst/>
          </a:prstGeom>
        </p:spPr>
      </p:pic>
      <p:sp>
        <p:nvSpPr>
          <p:cNvPr id="7" name="タイトル プレースホルダー"/>
          <p:cNvSpPr>
            <a:spLocks noGrp="1"/>
          </p:cNvSpPr>
          <p:nvPr>
            <p:ph type="title" hasCustomPrompt="1"/>
          </p:nvPr>
        </p:nvSpPr>
        <p:spPr bwMode="gray">
          <a:xfrm>
            <a:off x="263525" y="178169"/>
            <a:ext cx="11664950" cy="615555"/>
          </a:xfrm>
          <a:prstGeom prst="rect">
            <a:avLst/>
          </a:prstGeom>
        </p:spPr>
        <p:txBody>
          <a:bodyPr vert="horz" wrap="square" lIns="91440" tIns="45720" rIns="91440" bIns="45720" rtlCol="0" anchor="ctr">
            <a:noAutofit/>
          </a:bodyPr>
          <a:lstStyle/>
          <a:p>
            <a:pPr marL="0" marR="0" lvl="0" indent="0" defTabSz="1219020" latinLnBrk="0">
              <a:lnSpc>
                <a:spcPct val="100000"/>
              </a:lnSpc>
              <a:buClr>
                <a:schemeClr val="accent6"/>
              </a:buClr>
              <a:buSzTx/>
              <a:buFont typeface="Arial" panose="020B0604020202020204" pitchFamily="34" charset="0"/>
              <a:buNone/>
              <a:tabLst/>
            </a:pPr>
            <a:r>
              <a:rPr kumimoji="1" lang="en-US" altLang="ja-JP" dirty="0"/>
              <a:t>Enter the title.</a:t>
            </a:r>
          </a:p>
        </p:txBody>
      </p:sp>
      <p:sp>
        <p:nvSpPr>
          <p:cNvPr id="11" name="正方形/長方形 10"/>
          <p:cNvSpPr/>
          <p:nvPr userDrawn="1"/>
        </p:nvSpPr>
        <p:spPr bwMode="gray">
          <a:xfrm>
            <a:off x="0" y="6795600"/>
            <a:ext cx="12192000" cy="62400"/>
          </a:xfrm>
          <a:prstGeom prst="rect">
            <a:avLst/>
          </a:prstGeom>
          <a:gradFill flip="none" rotWithShape="1">
            <a:gsLst>
              <a:gs pos="0">
                <a:srgbClr val="A0D8AD"/>
              </a:gs>
              <a:gs pos="10000">
                <a:srgbClr val="65B3A4"/>
              </a:gs>
              <a:gs pos="65000">
                <a:schemeClr val="tx2"/>
              </a:gs>
            </a:gsLst>
            <a:lin ang="10800000" scaled="0"/>
            <a:tileRect/>
          </a:gradFill>
          <a:ln>
            <a:noFill/>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kumimoji="1" lang="ja-JP" altLang="en-US" sz="2400" b="1" dirty="0">
              <a:latin typeface="+mj-ea"/>
              <a:ea typeface="+mj-ea"/>
            </a:endParaRPr>
          </a:p>
        </p:txBody>
      </p:sp>
    </p:spTree>
    <p:extLst>
      <p:ext uri="{BB962C8B-B14F-4D97-AF65-F5344CB8AC3E}">
        <p14:creationId xmlns:p14="http://schemas.microsoft.com/office/powerpoint/2010/main" val="1552002375"/>
      </p:ext>
    </p:extLst>
  </p:cSld>
  <p:clrMapOvr>
    <a:masterClrMapping/>
  </p:clrMapOvr>
  <p:extLst>
    <p:ext uri="{DCECCB84-F9BA-43D5-87BE-67443E8EF086}">
      <p15:sldGuideLst xmlns:p15="http://schemas.microsoft.com/office/powerpoint/2012/main">
        <p15:guide id="1" orient="horz" pos="640" userDrawn="1">
          <p15:clr>
            <a:srgbClr val="A4A3A4"/>
          </p15:clr>
        </p15:guide>
        <p15:guide id="2" orient="horz" pos="3884" userDrawn="1">
          <p15:clr>
            <a:srgbClr val="A4A3A4"/>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line Only(whit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PageNumber"/>
          <p:cNvSpPr txBox="1"/>
          <p:nvPr userDrawn="1"/>
        </p:nvSpPr>
        <p:spPr bwMode="gray">
          <a:xfrm>
            <a:off x="185576" y="6462234"/>
            <a:ext cx="460725" cy="307200"/>
          </a:xfrm>
          <a:prstGeom prst="rect">
            <a:avLst/>
          </a:prstGeom>
          <a:noFill/>
        </p:spPr>
        <p:txBody>
          <a:bodyPr wrap="square" lIns="120000" tIns="0" rIns="0" bIns="0" rtlCol="0" anchor="ctr" anchorCtr="0">
            <a:noAutofit/>
          </a:bodyPr>
          <a:lstStyle/>
          <a:p>
            <a:pPr fontAlgn="base">
              <a:spcBef>
                <a:spcPct val="0"/>
              </a:spcBef>
              <a:spcAft>
                <a:spcPct val="0"/>
              </a:spcAft>
              <a:defRPr/>
            </a:pPr>
            <a:fld id="{8BB99341-3773-4AA0-9F9D-94F83AE5E06F}" type="slidenum">
              <a:rPr lang="en-US" altLang="ja-JP" sz="1067" b="0" baseline="0" smtClean="0">
                <a:solidFill>
                  <a:schemeClr val="tx1">
                    <a:lumMod val="50000"/>
                    <a:lumOff val="50000"/>
                  </a:schemeClr>
                </a:solidFill>
                <a:latin typeface="+mn-lt"/>
                <a:ea typeface="+mn-ea"/>
              </a:rPr>
              <a:pPr fontAlgn="base">
                <a:spcBef>
                  <a:spcPct val="0"/>
                </a:spcBef>
                <a:spcAft>
                  <a:spcPct val="0"/>
                </a:spcAft>
                <a:defRPr/>
              </a:pPr>
              <a:t>‹#›</a:t>
            </a:fld>
            <a:endParaRPr lang="en-US" altLang="ja-JP" sz="1067" b="0" baseline="0" dirty="0">
              <a:solidFill>
                <a:schemeClr val="tx1">
                  <a:lumMod val="50000"/>
                  <a:lumOff val="50000"/>
                </a:schemeClr>
              </a:solidFill>
              <a:latin typeface="+mn-lt"/>
              <a:ea typeface="+mn-ea"/>
            </a:endParaRPr>
          </a:p>
        </p:txBody>
      </p:sp>
      <p:pic>
        <p:nvPicPr>
          <p:cNvPr id="7" name="図 6"/>
          <p:cNvPicPr>
            <a:picLocks noChangeAspect="1"/>
          </p:cNvPicPr>
          <p:nvPr userDrawn="1"/>
        </p:nvPicPr>
        <p:blipFill>
          <a:blip r:embed="rId3"/>
          <a:stretch>
            <a:fillRect/>
          </a:stretch>
        </p:blipFill>
        <p:spPr bwMode="gray">
          <a:xfrm>
            <a:off x="9616302" y="6517511"/>
            <a:ext cx="2311647" cy="182055"/>
          </a:xfrm>
          <a:prstGeom prst="rect">
            <a:avLst/>
          </a:prstGeom>
        </p:spPr>
      </p:pic>
      <p:sp>
        <p:nvSpPr>
          <p:cNvPr id="8" name="タイトル プレースホルダー"/>
          <p:cNvSpPr>
            <a:spLocks noGrp="1"/>
          </p:cNvSpPr>
          <p:nvPr>
            <p:ph type="title" hasCustomPrompt="1"/>
          </p:nvPr>
        </p:nvSpPr>
        <p:spPr bwMode="gray">
          <a:xfrm>
            <a:off x="263525" y="178169"/>
            <a:ext cx="11664950" cy="615555"/>
          </a:xfrm>
          <a:prstGeom prst="rect">
            <a:avLst/>
          </a:prstGeom>
        </p:spPr>
        <p:txBody>
          <a:bodyPr vert="horz" wrap="square" lIns="91440" tIns="45720" rIns="91440" bIns="45720" rtlCol="0" anchor="ctr">
            <a:noAutofit/>
          </a:bodyPr>
          <a:lstStyle/>
          <a:p>
            <a:pPr marL="0" marR="0" lvl="0" indent="0" defTabSz="1219020" latinLnBrk="0">
              <a:lnSpc>
                <a:spcPct val="100000"/>
              </a:lnSpc>
              <a:buClr>
                <a:schemeClr val="accent6"/>
              </a:buClr>
              <a:buSzTx/>
              <a:buFont typeface="Arial" panose="020B0604020202020204" pitchFamily="34" charset="0"/>
              <a:buNone/>
              <a:tabLst/>
            </a:pPr>
            <a:r>
              <a:rPr kumimoji="1" lang="en-US" altLang="ja-JP" dirty="0"/>
              <a:t>Enter the title.</a:t>
            </a:r>
          </a:p>
        </p:txBody>
      </p:sp>
      <p:sp>
        <p:nvSpPr>
          <p:cNvPr id="9" name="正方形/長方形 8"/>
          <p:cNvSpPr/>
          <p:nvPr userDrawn="1"/>
        </p:nvSpPr>
        <p:spPr bwMode="gray">
          <a:xfrm>
            <a:off x="0" y="6795600"/>
            <a:ext cx="12192000" cy="62400"/>
          </a:xfrm>
          <a:prstGeom prst="rect">
            <a:avLst/>
          </a:prstGeom>
          <a:gradFill flip="none" rotWithShape="1">
            <a:gsLst>
              <a:gs pos="0">
                <a:srgbClr val="A0D8AD"/>
              </a:gs>
              <a:gs pos="10000">
                <a:srgbClr val="65B3A4"/>
              </a:gs>
              <a:gs pos="65000">
                <a:schemeClr val="tx2"/>
              </a:gs>
            </a:gsLst>
            <a:lin ang="10800000" scaled="0"/>
            <a:tileRect/>
          </a:gradFill>
          <a:ln>
            <a:noFill/>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kumimoji="1" lang="ja-JP" altLang="en-US" sz="2400" b="1" dirty="0">
              <a:latin typeface="+mj-ea"/>
              <a:ea typeface="+mj-ea"/>
            </a:endParaRPr>
          </a:p>
        </p:txBody>
      </p:sp>
    </p:spTree>
    <p:extLst>
      <p:ext uri="{BB962C8B-B14F-4D97-AF65-F5344CB8AC3E}">
        <p14:creationId xmlns:p14="http://schemas.microsoft.com/office/powerpoint/2010/main" val="1458324265"/>
      </p:ext>
    </p:extLst>
  </p:cSld>
  <p:clrMapOvr>
    <a:masterClrMapping/>
  </p:clrMapOvr>
  <p:extLst>
    <p:ext uri="{DCECCB84-F9BA-43D5-87BE-67443E8EF086}">
      <p15:sldGuideLst xmlns:p15="http://schemas.microsoft.com/office/powerpoint/2012/main">
        <p15:guide id="1" orient="horz" pos="731" userDrawn="1">
          <p15:clr>
            <a:srgbClr val="A4A3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line ＆ Contents(whit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コンテンツ プレースホルダー"/>
          <p:cNvSpPr>
            <a:spLocks noGrp="1"/>
          </p:cNvSpPr>
          <p:nvPr>
            <p:ph sz="quarter" idx="12" hasCustomPrompt="1"/>
          </p:nvPr>
        </p:nvSpPr>
        <p:spPr bwMode="gray">
          <a:xfrm>
            <a:off x="263525" y="1160463"/>
            <a:ext cx="11664950" cy="5005387"/>
          </a:xfrm>
          <a:prstGeom prst="rect">
            <a:avLst/>
          </a:prstGeom>
        </p:spPr>
        <p:txBody>
          <a:bodyPr vert="horz" lIns="91440" tIns="45720" rIns="91440" bIns="45720" rtlCol="0">
            <a:noAutofit/>
          </a:bodyPr>
          <a:lstStyle>
            <a:lvl1pPr>
              <a:defRPr lang="en-US" altLang="ja-JP" dirty="0" smtClean="0"/>
            </a:lvl1pPr>
            <a:lvl2pPr>
              <a:defRPr lang="en-US" altLang="ja-JP" dirty="0" smtClean="0"/>
            </a:lvl2pPr>
            <a:lvl3pPr>
              <a:defRPr lang="en-US" altLang="ja-JP" dirty="0" smtClean="0"/>
            </a:lvl3pPr>
            <a:lvl4pPr>
              <a:defRPr lang="en-US" altLang="ja-JP" dirty="0" smtClean="0"/>
            </a:lvl4pPr>
            <a:lvl5pPr>
              <a:defRPr lang="en-US" altLang="ja-JP" dirty="0" smtClean="0"/>
            </a:lvl5pPr>
          </a:lstStyle>
          <a:p>
            <a:pPr lvl="0"/>
            <a:r>
              <a:rPr kumimoji="1" lang="en-US" altLang="ja-JP" dirty="0"/>
              <a:t>Enter the text.</a:t>
            </a:r>
          </a:p>
          <a:p>
            <a:pPr lvl="1"/>
            <a:r>
              <a:rPr kumimoji="1" lang="en-US" altLang="ja-JP" dirty="0"/>
              <a:t>Second level</a:t>
            </a:r>
          </a:p>
          <a:p>
            <a:pPr lvl="2"/>
            <a:r>
              <a:rPr kumimoji="1" lang="en-US" altLang="ja-JP" dirty="0"/>
              <a:t>Third level</a:t>
            </a:r>
          </a:p>
          <a:p>
            <a:pPr lvl="3"/>
            <a:r>
              <a:rPr kumimoji="1" lang="en-US" altLang="ja-JP" dirty="0"/>
              <a:t>Fourth level</a:t>
            </a:r>
          </a:p>
          <a:p>
            <a:pPr lvl="4"/>
            <a:r>
              <a:rPr kumimoji="1" lang="en-US" altLang="ja-JP" dirty="0"/>
              <a:t>Enter the text.</a:t>
            </a:r>
          </a:p>
          <a:p>
            <a:pPr lvl="0"/>
            <a:endParaRPr kumimoji="1" lang="en-US" altLang="ja-JP" dirty="0"/>
          </a:p>
        </p:txBody>
      </p:sp>
      <p:sp>
        <p:nvSpPr>
          <p:cNvPr id="8" name="PageNumber"/>
          <p:cNvSpPr txBox="1"/>
          <p:nvPr userDrawn="1"/>
        </p:nvSpPr>
        <p:spPr bwMode="gray">
          <a:xfrm>
            <a:off x="185576" y="6462234"/>
            <a:ext cx="460725" cy="307200"/>
          </a:xfrm>
          <a:prstGeom prst="rect">
            <a:avLst/>
          </a:prstGeom>
          <a:noFill/>
        </p:spPr>
        <p:txBody>
          <a:bodyPr wrap="square" lIns="120000" tIns="0" rIns="0" bIns="0" rtlCol="0" anchor="ctr" anchorCtr="0">
            <a:noAutofit/>
          </a:bodyPr>
          <a:lstStyle/>
          <a:p>
            <a:pPr fontAlgn="base">
              <a:spcBef>
                <a:spcPct val="0"/>
              </a:spcBef>
              <a:spcAft>
                <a:spcPct val="0"/>
              </a:spcAft>
              <a:defRPr/>
            </a:pPr>
            <a:fld id="{8BB99341-3773-4AA0-9F9D-94F83AE5E06F}" type="slidenum">
              <a:rPr lang="en-US" altLang="ja-JP" sz="1067" b="0" baseline="0" smtClean="0">
                <a:solidFill>
                  <a:schemeClr val="tx1">
                    <a:lumMod val="50000"/>
                    <a:lumOff val="50000"/>
                  </a:schemeClr>
                </a:solidFill>
                <a:latin typeface="+mn-lt"/>
                <a:ea typeface="+mn-ea"/>
              </a:rPr>
              <a:pPr fontAlgn="base">
                <a:spcBef>
                  <a:spcPct val="0"/>
                </a:spcBef>
                <a:spcAft>
                  <a:spcPct val="0"/>
                </a:spcAft>
                <a:defRPr/>
              </a:pPr>
              <a:t>‹#›</a:t>
            </a:fld>
            <a:endParaRPr lang="en-US" altLang="ja-JP" sz="1067" b="0" baseline="0" dirty="0">
              <a:solidFill>
                <a:schemeClr val="tx1">
                  <a:lumMod val="50000"/>
                  <a:lumOff val="50000"/>
                </a:schemeClr>
              </a:solidFill>
              <a:latin typeface="+mn-lt"/>
              <a:ea typeface="+mn-ea"/>
            </a:endParaRPr>
          </a:p>
        </p:txBody>
      </p:sp>
      <p:pic>
        <p:nvPicPr>
          <p:cNvPr id="10" name="図 9"/>
          <p:cNvPicPr>
            <a:picLocks noChangeAspect="1"/>
          </p:cNvPicPr>
          <p:nvPr userDrawn="1"/>
        </p:nvPicPr>
        <p:blipFill>
          <a:blip r:embed="rId3"/>
          <a:stretch>
            <a:fillRect/>
          </a:stretch>
        </p:blipFill>
        <p:spPr bwMode="gray">
          <a:xfrm>
            <a:off x="9616302" y="6517511"/>
            <a:ext cx="2311647" cy="182055"/>
          </a:xfrm>
          <a:prstGeom prst="rect">
            <a:avLst/>
          </a:prstGeom>
        </p:spPr>
      </p:pic>
      <p:sp>
        <p:nvSpPr>
          <p:cNvPr id="7" name="タイトル プレースホルダー"/>
          <p:cNvSpPr>
            <a:spLocks noGrp="1"/>
          </p:cNvSpPr>
          <p:nvPr>
            <p:ph type="title" hasCustomPrompt="1"/>
          </p:nvPr>
        </p:nvSpPr>
        <p:spPr bwMode="gray">
          <a:xfrm>
            <a:off x="263525" y="178169"/>
            <a:ext cx="11664950" cy="615555"/>
          </a:xfrm>
          <a:prstGeom prst="rect">
            <a:avLst/>
          </a:prstGeom>
        </p:spPr>
        <p:txBody>
          <a:bodyPr vert="horz" wrap="square" lIns="91440" tIns="45720" rIns="91440" bIns="45720" rtlCol="0" anchor="ctr">
            <a:noAutofit/>
          </a:bodyPr>
          <a:lstStyle/>
          <a:p>
            <a:pPr marL="0" marR="0" lvl="0" indent="0" defTabSz="1219020" latinLnBrk="0">
              <a:lnSpc>
                <a:spcPct val="100000"/>
              </a:lnSpc>
              <a:buClr>
                <a:schemeClr val="accent6"/>
              </a:buClr>
              <a:buSzTx/>
              <a:buFont typeface="Arial" panose="020B0604020202020204" pitchFamily="34" charset="0"/>
              <a:buNone/>
              <a:tabLst/>
            </a:pPr>
            <a:r>
              <a:rPr kumimoji="1" lang="en-US" altLang="ja-JP" dirty="0"/>
              <a:t>Enter the title.</a:t>
            </a:r>
          </a:p>
        </p:txBody>
      </p:sp>
      <p:sp>
        <p:nvSpPr>
          <p:cNvPr id="11" name="正方形/長方形 10"/>
          <p:cNvSpPr/>
          <p:nvPr userDrawn="1"/>
        </p:nvSpPr>
        <p:spPr bwMode="gray">
          <a:xfrm>
            <a:off x="0" y="6795600"/>
            <a:ext cx="12192000" cy="62400"/>
          </a:xfrm>
          <a:prstGeom prst="rect">
            <a:avLst/>
          </a:prstGeom>
          <a:gradFill flip="none" rotWithShape="1">
            <a:gsLst>
              <a:gs pos="0">
                <a:srgbClr val="A0D8AD"/>
              </a:gs>
              <a:gs pos="10000">
                <a:srgbClr val="65B3A4"/>
              </a:gs>
              <a:gs pos="65000">
                <a:schemeClr val="tx2"/>
              </a:gs>
            </a:gsLst>
            <a:lin ang="10800000" scaled="0"/>
            <a:tileRect/>
          </a:gradFill>
          <a:ln>
            <a:noFill/>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kumimoji="1" lang="ja-JP" altLang="en-US" sz="2400" b="1" dirty="0">
              <a:latin typeface="+mj-ea"/>
              <a:ea typeface="+mj-ea"/>
            </a:endParaRPr>
          </a:p>
        </p:txBody>
      </p:sp>
    </p:spTree>
    <p:extLst>
      <p:ext uri="{BB962C8B-B14F-4D97-AF65-F5344CB8AC3E}">
        <p14:creationId xmlns:p14="http://schemas.microsoft.com/office/powerpoint/2010/main" val="1730182042"/>
      </p:ext>
    </p:extLst>
  </p:cSld>
  <p:clrMapOvr>
    <a:masterClrMapping/>
  </p:clrMapOvr>
  <p:extLst>
    <p:ext uri="{DCECCB84-F9BA-43D5-87BE-67443E8EF086}">
      <p15:sldGuideLst xmlns:p15="http://schemas.microsoft.com/office/powerpoint/2012/main">
        <p15:guide id="2" pos="3840" userDrawn="1">
          <p15:clr>
            <a:srgbClr val="A4A3A4"/>
          </p15:clr>
        </p15:guide>
        <p15:guide id="6" orient="horz" pos="3884" userDrawn="1">
          <p15:clr>
            <a:srgbClr val="A4A3A4"/>
          </p15:clr>
        </p15:guide>
        <p15:guide id="7" orient="horz" pos="731" userDrawn="1">
          <p15:clr>
            <a:srgbClr val="A4A3A4"/>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ead line &amp; Contents(whit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コンテンツ プレースホルダー"/>
          <p:cNvSpPr>
            <a:spLocks noGrp="1"/>
          </p:cNvSpPr>
          <p:nvPr>
            <p:ph sz="quarter" idx="12" hasCustomPrompt="1"/>
          </p:nvPr>
        </p:nvSpPr>
        <p:spPr bwMode="gray">
          <a:xfrm>
            <a:off x="263525" y="2024063"/>
            <a:ext cx="11664950" cy="4141787"/>
          </a:xfrm>
          <a:prstGeom prst="rect">
            <a:avLst/>
          </a:prstGeom>
        </p:spPr>
        <p:txBody>
          <a:bodyPr vert="horz" lIns="91440" tIns="45720" rIns="91440" bIns="45720" rtlCol="0">
            <a:noAutofit/>
          </a:bodyPr>
          <a:lstStyle>
            <a:lvl1pPr>
              <a:defRPr lang="en-US" altLang="ja-JP" dirty="0" smtClean="0"/>
            </a:lvl1pPr>
            <a:lvl2pPr>
              <a:defRPr lang="en-US" altLang="ja-JP" dirty="0" smtClean="0"/>
            </a:lvl2pPr>
            <a:lvl3pPr>
              <a:defRPr lang="en-US" altLang="ja-JP" dirty="0" smtClean="0"/>
            </a:lvl3pPr>
            <a:lvl4pPr>
              <a:defRPr lang="en-US" altLang="ja-JP" dirty="0" smtClean="0"/>
            </a:lvl4pPr>
            <a:lvl5pPr>
              <a:defRPr lang="en-US" altLang="ja-JP" dirty="0" smtClean="0"/>
            </a:lvl5pPr>
          </a:lstStyle>
          <a:p>
            <a:pPr lvl="0"/>
            <a:r>
              <a:rPr kumimoji="1" lang="en-US" altLang="ja-JP" dirty="0"/>
              <a:t>Enter the text.</a:t>
            </a:r>
          </a:p>
          <a:p>
            <a:pPr lvl="1"/>
            <a:r>
              <a:rPr kumimoji="1" lang="en-US" altLang="ja-JP" dirty="0"/>
              <a:t>Second level</a:t>
            </a:r>
          </a:p>
          <a:p>
            <a:pPr lvl="2"/>
            <a:r>
              <a:rPr kumimoji="1" lang="en-US" altLang="ja-JP" dirty="0"/>
              <a:t>Third level</a:t>
            </a:r>
          </a:p>
          <a:p>
            <a:pPr lvl="3"/>
            <a:r>
              <a:rPr kumimoji="1" lang="en-US" altLang="ja-JP" dirty="0"/>
              <a:t>Fourth level</a:t>
            </a:r>
          </a:p>
          <a:p>
            <a:pPr lvl="4"/>
            <a:r>
              <a:rPr kumimoji="1" lang="en-US" altLang="ja-JP" dirty="0"/>
              <a:t>Enter the text.</a:t>
            </a:r>
          </a:p>
          <a:p>
            <a:pPr lvl="0"/>
            <a:endParaRPr kumimoji="1" lang="en-US" altLang="ja-JP" dirty="0"/>
          </a:p>
        </p:txBody>
      </p:sp>
      <p:sp>
        <p:nvSpPr>
          <p:cNvPr id="8" name="PageNumber"/>
          <p:cNvSpPr txBox="1"/>
          <p:nvPr userDrawn="1"/>
        </p:nvSpPr>
        <p:spPr bwMode="gray">
          <a:xfrm>
            <a:off x="185576" y="6462234"/>
            <a:ext cx="460725" cy="307200"/>
          </a:xfrm>
          <a:prstGeom prst="rect">
            <a:avLst/>
          </a:prstGeom>
          <a:noFill/>
        </p:spPr>
        <p:txBody>
          <a:bodyPr wrap="square" lIns="120000" tIns="0" rIns="0" bIns="0" rtlCol="0" anchor="ctr" anchorCtr="0">
            <a:noAutofit/>
          </a:bodyPr>
          <a:lstStyle/>
          <a:p>
            <a:pPr fontAlgn="base">
              <a:spcBef>
                <a:spcPct val="0"/>
              </a:spcBef>
              <a:spcAft>
                <a:spcPct val="0"/>
              </a:spcAft>
              <a:defRPr/>
            </a:pPr>
            <a:fld id="{8BB99341-3773-4AA0-9F9D-94F83AE5E06F}" type="slidenum">
              <a:rPr lang="en-US" altLang="ja-JP" sz="1067" b="0" baseline="0" smtClean="0">
                <a:solidFill>
                  <a:schemeClr val="tx1">
                    <a:lumMod val="50000"/>
                    <a:lumOff val="50000"/>
                  </a:schemeClr>
                </a:solidFill>
                <a:latin typeface="+mn-lt"/>
                <a:ea typeface="+mn-ea"/>
              </a:rPr>
              <a:pPr fontAlgn="base">
                <a:spcBef>
                  <a:spcPct val="0"/>
                </a:spcBef>
                <a:spcAft>
                  <a:spcPct val="0"/>
                </a:spcAft>
                <a:defRPr/>
              </a:pPr>
              <a:t>‹#›</a:t>
            </a:fld>
            <a:endParaRPr lang="en-US" altLang="ja-JP" sz="1067" b="0" baseline="0" dirty="0">
              <a:solidFill>
                <a:schemeClr val="tx1">
                  <a:lumMod val="50000"/>
                  <a:lumOff val="50000"/>
                </a:schemeClr>
              </a:solidFill>
              <a:latin typeface="+mn-lt"/>
              <a:ea typeface="+mn-ea"/>
            </a:endParaRPr>
          </a:p>
        </p:txBody>
      </p:sp>
      <p:pic>
        <p:nvPicPr>
          <p:cNvPr id="9" name="図 8"/>
          <p:cNvPicPr>
            <a:picLocks noChangeAspect="1"/>
          </p:cNvPicPr>
          <p:nvPr userDrawn="1"/>
        </p:nvPicPr>
        <p:blipFill>
          <a:blip r:embed="rId3"/>
          <a:stretch>
            <a:fillRect/>
          </a:stretch>
        </p:blipFill>
        <p:spPr bwMode="gray">
          <a:xfrm>
            <a:off x="9616302" y="6517511"/>
            <a:ext cx="2311647" cy="182055"/>
          </a:xfrm>
          <a:prstGeom prst="rect">
            <a:avLst/>
          </a:prstGeom>
        </p:spPr>
      </p:pic>
      <p:sp>
        <p:nvSpPr>
          <p:cNvPr id="16" name="タイトル プレースホルダー"/>
          <p:cNvSpPr>
            <a:spLocks noGrp="1"/>
          </p:cNvSpPr>
          <p:nvPr>
            <p:ph type="title" hasCustomPrompt="1"/>
          </p:nvPr>
        </p:nvSpPr>
        <p:spPr bwMode="gray">
          <a:xfrm>
            <a:off x="263525" y="178169"/>
            <a:ext cx="11664950" cy="615555"/>
          </a:xfrm>
          <a:prstGeom prst="rect">
            <a:avLst/>
          </a:prstGeom>
        </p:spPr>
        <p:txBody>
          <a:bodyPr vert="horz" wrap="square" lIns="91440" tIns="45720" rIns="91440" bIns="45720" rtlCol="0" anchor="ctr">
            <a:noAutofit/>
          </a:bodyPr>
          <a:lstStyle/>
          <a:p>
            <a:pPr marL="0" marR="0" lvl="0" indent="0" defTabSz="1219020" latinLnBrk="0">
              <a:lnSpc>
                <a:spcPct val="100000"/>
              </a:lnSpc>
              <a:buClr>
                <a:schemeClr val="accent6"/>
              </a:buClr>
              <a:buSzTx/>
              <a:buFont typeface="Arial" panose="020B0604020202020204" pitchFamily="34" charset="0"/>
              <a:buNone/>
              <a:tabLst/>
            </a:pPr>
            <a:r>
              <a:rPr kumimoji="1" lang="en-US" altLang="ja-JP" dirty="0"/>
              <a:t>Enter the title.</a:t>
            </a:r>
          </a:p>
        </p:txBody>
      </p:sp>
      <p:sp>
        <p:nvSpPr>
          <p:cNvPr id="26" name="テキスト プレースホルダー 3"/>
          <p:cNvSpPr>
            <a:spLocks noGrp="1"/>
          </p:cNvSpPr>
          <p:nvPr>
            <p:ph type="body" sz="quarter" idx="13" hasCustomPrompt="1"/>
          </p:nvPr>
        </p:nvSpPr>
        <p:spPr>
          <a:xfrm>
            <a:off x="263529" y="1030574"/>
            <a:ext cx="11664950" cy="743658"/>
          </a:xfrm>
        </p:spPr>
        <p:txBody>
          <a:bodyPr anchor="ctr"/>
          <a:lstStyle>
            <a:lvl1pPr marL="0" indent="0" defTabSz="914400" latinLnBrk="0">
              <a:lnSpc>
                <a:spcPct val="110000"/>
              </a:lnSpc>
              <a:spcBef>
                <a:spcPts val="100"/>
              </a:spcBef>
              <a:buFontTx/>
              <a:buNone/>
              <a:defRPr sz="2600"/>
            </a:lvl1pPr>
            <a:lvl2pPr marL="355557" indent="0">
              <a:buFontTx/>
              <a:buNone/>
              <a:defRPr sz="2600"/>
            </a:lvl2pPr>
            <a:lvl3pPr marL="598942" indent="0">
              <a:buFontTx/>
              <a:buNone/>
              <a:defRPr sz="2600"/>
            </a:lvl3pPr>
            <a:lvl4pPr marL="719578" indent="0">
              <a:buFontTx/>
              <a:buNone/>
              <a:defRPr sz="2600"/>
            </a:lvl4pPr>
            <a:lvl5pPr marL="835982" indent="0">
              <a:buFontTx/>
              <a:buNone/>
              <a:defRPr sz="2600"/>
            </a:lvl5pPr>
          </a:lstStyle>
          <a:p>
            <a:pPr marL="0" lvl="0" indent="0" defTabSz="914400" latinLnBrk="0">
              <a:lnSpc>
                <a:spcPct val="110000"/>
              </a:lnSpc>
              <a:spcBef>
                <a:spcPts val="100"/>
              </a:spcBef>
              <a:buFontTx/>
              <a:buNone/>
            </a:pPr>
            <a:r>
              <a:rPr lang="en-US" altLang="ja-JP" dirty="0"/>
              <a:t>Use this layout for headline</a:t>
            </a:r>
          </a:p>
        </p:txBody>
      </p:sp>
      <p:sp>
        <p:nvSpPr>
          <p:cNvPr id="10" name="正方形/長方形 9"/>
          <p:cNvSpPr/>
          <p:nvPr userDrawn="1"/>
        </p:nvSpPr>
        <p:spPr bwMode="gray">
          <a:xfrm>
            <a:off x="0" y="6795600"/>
            <a:ext cx="12192000" cy="62400"/>
          </a:xfrm>
          <a:prstGeom prst="rect">
            <a:avLst/>
          </a:prstGeom>
          <a:gradFill flip="none" rotWithShape="1">
            <a:gsLst>
              <a:gs pos="0">
                <a:srgbClr val="A0D8AD"/>
              </a:gs>
              <a:gs pos="10000">
                <a:srgbClr val="65B3A4"/>
              </a:gs>
              <a:gs pos="65000">
                <a:schemeClr val="tx2"/>
              </a:gs>
            </a:gsLst>
            <a:lin ang="10800000" scaled="0"/>
            <a:tileRect/>
          </a:gradFill>
          <a:ln>
            <a:noFill/>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kumimoji="1" lang="ja-JP" altLang="en-US" sz="2400" b="1" dirty="0">
              <a:latin typeface="+mj-ea"/>
              <a:ea typeface="+mj-ea"/>
            </a:endParaRPr>
          </a:p>
        </p:txBody>
      </p:sp>
    </p:spTree>
    <p:extLst>
      <p:ext uri="{BB962C8B-B14F-4D97-AF65-F5344CB8AC3E}">
        <p14:creationId xmlns:p14="http://schemas.microsoft.com/office/powerpoint/2010/main" val="388320017"/>
      </p:ext>
    </p:extLst>
  </p:cSld>
  <p:clrMapOvr>
    <a:masterClrMapping/>
  </p:clrMapOvr>
  <p:extLst>
    <p:ext uri="{DCECCB84-F9BA-43D5-87BE-67443E8EF086}">
      <p15:sldGuideLst xmlns:p15="http://schemas.microsoft.com/office/powerpoint/2012/main">
        <p15:guide id="6" orient="horz" pos="3884" userDrawn="1">
          <p15:clr>
            <a:srgbClr val="A4A3A4"/>
          </p15:clr>
        </p15:guide>
        <p15:guide id="7" orient="horz" pos="1275" userDrawn="1">
          <p15:clr>
            <a:srgbClr val="A4A3A4"/>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Corporate Mark">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 name="グループ化 4"/>
          <p:cNvGrpSpPr/>
          <p:nvPr userDrawn="1"/>
        </p:nvGrpSpPr>
        <p:grpSpPr>
          <a:xfrm>
            <a:off x="11071921" y="6971177"/>
            <a:ext cx="1119015" cy="460398"/>
            <a:chOff x="8303938" y="5228387"/>
            <a:chExt cx="839261" cy="345299"/>
          </a:xfrm>
        </p:grpSpPr>
        <p:grpSp>
          <p:nvGrpSpPr>
            <p:cNvPr id="6" name="グループ化 5"/>
            <p:cNvGrpSpPr/>
            <p:nvPr userDrawn="1"/>
          </p:nvGrpSpPr>
          <p:grpSpPr>
            <a:xfrm>
              <a:off x="8303938" y="5228387"/>
              <a:ext cx="839261" cy="161583"/>
              <a:chOff x="8303938" y="-416763"/>
              <a:chExt cx="839261" cy="161583"/>
            </a:xfrm>
          </p:grpSpPr>
          <p:sp>
            <p:nvSpPr>
              <p:cNvPr id="13" name="正方形/長方形 12"/>
              <p:cNvSpPr/>
              <p:nvPr userDrawn="1"/>
            </p:nvSpPr>
            <p:spPr bwMode="auto">
              <a:xfrm>
                <a:off x="8303938" y="-402477"/>
                <a:ext cx="140654" cy="140652"/>
              </a:xfrm>
              <a:prstGeom prst="rect">
                <a:avLst/>
              </a:prstGeom>
              <a:solidFill>
                <a:srgbClr val="002B62"/>
              </a:solidFill>
              <a:ln>
                <a:no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b="1" dirty="0">
                  <a:latin typeface="+mj-ea"/>
                  <a:ea typeface="+mj-ea"/>
                </a:endParaRPr>
              </a:p>
            </p:txBody>
          </p:sp>
          <p:sp>
            <p:nvSpPr>
              <p:cNvPr id="14" name="テキスト ボックス 13"/>
              <p:cNvSpPr txBox="1"/>
              <p:nvPr userDrawn="1"/>
            </p:nvSpPr>
            <p:spPr>
              <a:xfrm>
                <a:off x="8477151" y="-416763"/>
                <a:ext cx="666048" cy="161583"/>
              </a:xfrm>
              <a:prstGeom prst="rect">
                <a:avLst/>
              </a:prstGeom>
              <a:noFill/>
            </p:spPr>
            <p:txBody>
              <a:bodyPr wrap="none" lIns="0" rIns="0" rtlCol="0">
                <a:spAutoFit/>
              </a:bodyPr>
              <a:lstStyle/>
              <a:p>
                <a:pPr algn="l"/>
                <a:r>
                  <a:rPr kumimoji="1" lang="en-US" altLang="ja-JP" sz="800" b="0" dirty="0">
                    <a:solidFill>
                      <a:schemeClr val="tx1">
                        <a:lumMod val="75000"/>
                        <a:lumOff val="25000"/>
                      </a:schemeClr>
                    </a:solidFill>
                    <a:latin typeface="+mj-ea"/>
                    <a:ea typeface="+mj-ea"/>
                  </a:rPr>
                  <a:t>Orchestrating </a:t>
                </a:r>
                <a:r>
                  <a:rPr kumimoji="1" lang="en-US" altLang="ja-JP" sz="800" b="0" baseline="0" dirty="0">
                    <a:solidFill>
                      <a:schemeClr val="tx1">
                        <a:lumMod val="75000"/>
                        <a:lumOff val="25000"/>
                      </a:schemeClr>
                    </a:solidFill>
                    <a:latin typeface="+mj-ea"/>
                    <a:ea typeface="+mj-ea"/>
                  </a:rPr>
                  <a:t>Blue</a:t>
                </a:r>
                <a:endParaRPr kumimoji="1" lang="ja-JP" altLang="en-US" sz="800" b="0" dirty="0">
                  <a:solidFill>
                    <a:schemeClr val="tx1">
                      <a:lumMod val="75000"/>
                      <a:lumOff val="25000"/>
                    </a:schemeClr>
                  </a:solidFill>
                  <a:latin typeface="+mj-ea"/>
                  <a:ea typeface="+mj-ea"/>
                </a:endParaRPr>
              </a:p>
            </p:txBody>
          </p:sp>
        </p:grpSp>
        <p:grpSp>
          <p:nvGrpSpPr>
            <p:cNvPr id="7" name="グループ化 6"/>
            <p:cNvGrpSpPr/>
            <p:nvPr userDrawn="1"/>
          </p:nvGrpSpPr>
          <p:grpSpPr>
            <a:xfrm>
              <a:off x="8303999" y="5412103"/>
              <a:ext cx="737008" cy="161583"/>
              <a:chOff x="8303999" y="-233047"/>
              <a:chExt cx="737008" cy="161583"/>
            </a:xfrm>
          </p:grpSpPr>
          <p:sp>
            <p:nvSpPr>
              <p:cNvPr id="8" name="正方形/長方形 7"/>
              <p:cNvSpPr/>
              <p:nvPr userDrawn="1"/>
            </p:nvSpPr>
            <p:spPr bwMode="auto">
              <a:xfrm>
                <a:off x="8303999" y="-218702"/>
                <a:ext cx="141120" cy="141120"/>
              </a:xfrm>
              <a:prstGeom prst="rect">
                <a:avLst/>
              </a:prstGeom>
              <a:solidFill>
                <a:srgbClr val="EB6E00"/>
              </a:solidFill>
              <a:ln>
                <a:no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b="1" dirty="0">
                  <a:latin typeface="+mj-ea"/>
                  <a:ea typeface="+mj-ea"/>
                </a:endParaRPr>
              </a:p>
            </p:txBody>
          </p:sp>
          <p:sp>
            <p:nvSpPr>
              <p:cNvPr id="9" name="テキスト ボックス 8"/>
              <p:cNvSpPr txBox="1"/>
              <p:nvPr userDrawn="1"/>
            </p:nvSpPr>
            <p:spPr>
              <a:xfrm>
                <a:off x="8477151" y="-233047"/>
                <a:ext cx="563856" cy="161583"/>
              </a:xfrm>
              <a:prstGeom prst="rect">
                <a:avLst/>
              </a:prstGeom>
              <a:noFill/>
            </p:spPr>
            <p:txBody>
              <a:bodyPr wrap="none" lIns="0" rIns="0" rtlCol="0">
                <a:spAutoFit/>
              </a:bodyPr>
              <a:lstStyle/>
              <a:p>
                <a:pPr algn="l"/>
                <a:r>
                  <a:rPr kumimoji="1" lang="en-US" altLang="ja-JP" sz="800" b="0" dirty="0">
                    <a:solidFill>
                      <a:schemeClr val="tx1">
                        <a:lumMod val="75000"/>
                        <a:lumOff val="25000"/>
                      </a:schemeClr>
                    </a:solidFill>
                    <a:latin typeface="+mj-ea"/>
                    <a:ea typeface="+mj-ea"/>
                  </a:rPr>
                  <a:t>Brighter</a:t>
                </a:r>
                <a:r>
                  <a:rPr kumimoji="1" lang="en-US" altLang="ja-JP" sz="800" b="0" baseline="0" dirty="0">
                    <a:solidFill>
                      <a:schemeClr val="tx1">
                        <a:lumMod val="75000"/>
                        <a:lumOff val="25000"/>
                      </a:schemeClr>
                    </a:solidFill>
                    <a:latin typeface="+mj-ea"/>
                    <a:ea typeface="+mj-ea"/>
                  </a:rPr>
                  <a:t> </a:t>
                </a:r>
                <a:r>
                  <a:rPr kumimoji="1" lang="en-US" altLang="ja-JP" sz="800" b="0" dirty="0">
                    <a:solidFill>
                      <a:schemeClr val="tx1">
                        <a:lumMod val="75000"/>
                        <a:lumOff val="25000"/>
                      </a:schemeClr>
                    </a:solidFill>
                    <a:latin typeface="+mj-ea"/>
                    <a:ea typeface="+mj-ea"/>
                  </a:rPr>
                  <a:t>Orange</a:t>
                </a:r>
                <a:endParaRPr kumimoji="1" lang="ja-JP" altLang="en-US" sz="800" b="0" dirty="0">
                  <a:solidFill>
                    <a:schemeClr val="tx1">
                      <a:lumMod val="75000"/>
                      <a:lumOff val="25000"/>
                    </a:schemeClr>
                  </a:solidFill>
                  <a:latin typeface="+mj-ea"/>
                  <a:ea typeface="+mj-ea"/>
                </a:endParaRPr>
              </a:p>
            </p:txBody>
          </p:sp>
        </p:grpSp>
      </p:grpSp>
    </p:spTree>
    <p:extLst>
      <p:ext uri="{BB962C8B-B14F-4D97-AF65-F5344CB8AC3E}">
        <p14:creationId xmlns:p14="http://schemas.microsoft.com/office/powerpoint/2010/main" val="1010483759"/>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7" name="タイトル プレースホルダー"/>
          <p:cNvSpPr>
            <a:spLocks noGrp="1"/>
          </p:cNvSpPr>
          <p:nvPr>
            <p:ph type="title"/>
          </p:nvPr>
        </p:nvSpPr>
        <p:spPr bwMode="gray">
          <a:xfrm>
            <a:off x="263525" y="178171"/>
            <a:ext cx="11664950" cy="615555"/>
          </a:xfrm>
          <a:prstGeom prst="rect">
            <a:avLst/>
          </a:prstGeom>
        </p:spPr>
        <p:txBody>
          <a:bodyPr vert="horz" wrap="square" lIns="91440" tIns="45720" rIns="91440" bIns="45720" rtlCol="0" anchor="ctr">
            <a:noAutofit/>
          </a:bodyPr>
          <a:lstStyle/>
          <a:p>
            <a:pPr marL="0" marR="0" lvl="0" indent="0" defTabSz="1219110" latinLnBrk="0">
              <a:lnSpc>
                <a:spcPct val="100000"/>
              </a:lnSpc>
              <a:spcBef>
                <a:spcPct val="20000"/>
              </a:spcBef>
              <a:buClr>
                <a:schemeClr val="accent6"/>
              </a:buClr>
              <a:buSzTx/>
              <a:buFont typeface="Arial" panose="020B0604020202020204" pitchFamily="34" charset="0"/>
              <a:buNone/>
              <a:tabLst/>
            </a:pPr>
            <a:r>
              <a:rPr kumimoji="1" lang="en-US" altLang="ja-JP" dirty="0"/>
              <a:t>Formatting for the master title</a:t>
            </a:r>
            <a:endParaRPr kumimoji="1" lang="ja-JP" altLang="en-US" dirty="0"/>
          </a:p>
        </p:txBody>
      </p:sp>
      <p:sp>
        <p:nvSpPr>
          <p:cNvPr id="10" name="テキスト プレースホルダー 1"/>
          <p:cNvSpPr>
            <a:spLocks noGrp="1"/>
          </p:cNvSpPr>
          <p:nvPr>
            <p:ph type="body" idx="1"/>
          </p:nvPr>
        </p:nvSpPr>
        <p:spPr bwMode="gray">
          <a:xfrm>
            <a:off x="263525" y="980019"/>
            <a:ext cx="11664950" cy="5137151"/>
          </a:xfrm>
          <a:prstGeom prst="rect">
            <a:avLst/>
          </a:prstGeom>
        </p:spPr>
        <p:txBody>
          <a:bodyPr vert="horz" lIns="91440" tIns="45720" rIns="91440" bIns="45720" rtlCol="0">
            <a:noAutofit/>
          </a:bodyPr>
          <a:lstStyle/>
          <a:p>
            <a:pPr marL="355558" lvl="0" indent="-355558">
              <a:lnSpc>
                <a:spcPct val="110000"/>
              </a:lnSpc>
              <a:spcBef>
                <a:spcPts val="600"/>
              </a:spcBef>
            </a:pPr>
            <a:r>
              <a:rPr kumimoji="1" lang="en-US" altLang="ja-JP" dirty="0"/>
              <a:t>Formatting for the master text</a:t>
            </a:r>
          </a:p>
          <a:p>
            <a:pPr marL="598944" lvl="1" indent="-243387">
              <a:lnSpc>
                <a:spcPct val="110000"/>
              </a:lnSpc>
              <a:spcBef>
                <a:spcPts val="600"/>
              </a:spcBef>
            </a:pPr>
            <a:r>
              <a:rPr kumimoji="1" lang="en-US" altLang="ja-JP" dirty="0"/>
              <a:t>Second level</a:t>
            </a:r>
          </a:p>
          <a:p>
            <a:pPr marL="721695" lvl="2" indent="-122753">
              <a:lnSpc>
                <a:spcPct val="110000"/>
              </a:lnSpc>
              <a:spcBef>
                <a:spcPts val="600"/>
              </a:spcBef>
            </a:pPr>
            <a:r>
              <a:rPr kumimoji="1" lang="en-US" altLang="ja-JP" dirty="0"/>
              <a:t>Third level</a:t>
            </a:r>
          </a:p>
          <a:p>
            <a:pPr marL="838098" lvl="3" indent="-118520">
              <a:lnSpc>
                <a:spcPct val="110000"/>
              </a:lnSpc>
              <a:spcBef>
                <a:spcPts val="600"/>
              </a:spcBef>
            </a:pPr>
            <a:r>
              <a:rPr kumimoji="1" lang="en-US" altLang="ja-JP" dirty="0"/>
              <a:t>Fourth level</a:t>
            </a:r>
          </a:p>
          <a:p>
            <a:pPr marL="835982" lvl="4">
              <a:lnSpc>
                <a:spcPct val="110000"/>
              </a:lnSpc>
              <a:spcBef>
                <a:spcPts val="500"/>
              </a:spcBef>
            </a:pPr>
            <a:r>
              <a:rPr kumimoji="1" lang="en-US" altLang="ja-JP" dirty="0"/>
              <a:t>Enter the text.</a:t>
            </a:r>
          </a:p>
        </p:txBody>
      </p:sp>
      <p:sp>
        <p:nvSpPr>
          <p:cNvPr id="6" name="Credit"/>
          <p:cNvSpPr txBox="1">
            <a:spLocks/>
          </p:cNvSpPr>
          <p:nvPr userDrawn="1"/>
        </p:nvSpPr>
        <p:spPr bwMode="gray">
          <a:xfrm>
            <a:off x="677044" y="6485380"/>
            <a:ext cx="1564019"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ctr" anchorCtr="0" compatLnSpc="1">
            <a:prstTxWarp prst="textNoShape">
              <a:avLst/>
            </a:prstTxWarp>
            <a:spAutoFit/>
          </a:bodyPr>
          <a:lstStyle>
            <a:defPPr>
              <a:defRPr lang="ja-JP"/>
            </a:defPPr>
            <a:lvl1pPr algn="l" rtl="0" fontAlgn="base">
              <a:spcBef>
                <a:spcPct val="0"/>
              </a:spcBef>
              <a:spcAft>
                <a:spcPct val="0"/>
              </a:spcAft>
              <a:defRPr kumimoji="1" sz="800" b="1" kern="1200">
                <a:solidFill>
                  <a:schemeClr val="tx1"/>
                </a:solidFill>
                <a:latin typeface="Arial" charset="0"/>
                <a:ea typeface="HGP創英角ｺﾞｼｯｸUB" pitchFamily="50" charset="-128"/>
                <a:cs typeface="+mn-cs"/>
              </a:defRPr>
            </a:lvl1pPr>
            <a:lvl2pPr marL="457200" algn="l" rtl="0" fontAlgn="base">
              <a:spcBef>
                <a:spcPct val="0"/>
              </a:spcBef>
              <a:spcAft>
                <a:spcPct val="0"/>
              </a:spcAft>
              <a:defRPr kumimoji="1" kern="1200">
                <a:solidFill>
                  <a:schemeClr val="tx1"/>
                </a:solidFill>
                <a:latin typeface="Arial" charset="0"/>
                <a:ea typeface="HGP創英角ｺﾞｼｯｸUB" pitchFamily="50" charset="-128"/>
                <a:cs typeface="+mn-cs"/>
              </a:defRPr>
            </a:lvl2pPr>
            <a:lvl3pPr marL="914400" algn="l" rtl="0" fontAlgn="base">
              <a:spcBef>
                <a:spcPct val="0"/>
              </a:spcBef>
              <a:spcAft>
                <a:spcPct val="0"/>
              </a:spcAft>
              <a:defRPr kumimoji="1" kern="1200">
                <a:solidFill>
                  <a:schemeClr val="tx1"/>
                </a:solidFill>
                <a:latin typeface="Arial" charset="0"/>
                <a:ea typeface="HGP創英角ｺﾞｼｯｸUB" pitchFamily="50" charset="-128"/>
                <a:cs typeface="+mn-cs"/>
              </a:defRPr>
            </a:lvl3pPr>
            <a:lvl4pPr marL="1371600" algn="l" rtl="0" fontAlgn="base">
              <a:spcBef>
                <a:spcPct val="0"/>
              </a:spcBef>
              <a:spcAft>
                <a:spcPct val="0"/>
              </a:spcAft>
              <a:defRPr kumimoji="1" kern="1200">
                <a:solidFill>
                  <a:schemeClr val="tx1"/>
                </a:solidFill>
                <a:latin typeface="Arial" charset="0"/>
                <a:ea typeface="HGP創英角ｺﾞｼｯｸUB" pitchFamily="50" charset="-128"/>
                <a:cs typeface="+mn-cs"/>
              </a:defRPr>
            </a:lvl4pPr>
            <a:lvl5pPr marL="1828800" algn="l" rtl="0" fontAlgn="base">
              <a:spcBef>
                <a:spcPct val="0"/>
              </a:spcBef>
              <a:spcAft>
                <a:spcPct val="0"/>
              </a:spcAft>
              <a:defRPr kumimoji="1" kern="1200">
                <a:solidFill>
                  <a:schemeClr val="tx1"/>
                </a:solidFill>
                <a:latin typeface="Arial" charset="0"/>
                <a:ea typeface="HGP創英角ｺﾞｼｯｸUB" pitchFamily="50" charset="-128"/>
                <a:cs typeface="+mn-cs"/>
              </a:defRPr>
            </a:lvl5pPr>
            <a:lvl6pPr marL="2286000" algn="l" defTabSz="914400" rtl="0" eaLnBrk="1" latinLnBrk="0" hangingPunct="1">
              <a:defRPr kumimoji="1" kern="1200">
                <a:solidFill>
                  <a:schemeClr val="tx1"/>
                </a:solidFill>
                <a:latin typeface="Arial" charset="0"/>
                <a:ea typeface="HGP創英角ｺﾞｼｯｸUB" pitchFamily="50" charset="-128"/>
                <a:cs typeface="+mn-cs"/>
              </a:defRPr>
            </a:lvl6pPr>
            <a:lvl7pPr marL="2743200" algn="l" defTabSz="914400" rtl="0" eaLnBrk="1" latinLnBrk="0" hangingPunct="1">
              <a:defRPr kumimoji="1" kern="1200">
                <a:solidFill>
                  <a:schemeClr val="tx1"/>
                </a:solidFill>
                <a:latin typeface="Arial" charset="0"/>
                <a:ea typeface="HGP創英角ｺﾞｼｯｸUB" pitchFamily="50" charset="-128"/>
                <a:cs typeface="+mn-cs"/>
              </a:defRPr>
            </a:lvl7pPr>
            <a:lvl8pPr marL="3200400" algn="l" defTabSz="914400" rtl="0" eaLnBrk="1" latinLnBrk="0" hangingPunct="1">
              <a:defRPr kumimoji="1" kern="1200">
                <a:solidFill>
                  <a:schemeClr val="tx1"/>
                </a:solidFill>
                <a:latin typeface="Arial" charset="0"/>
                <a:ea typeface="HGP創英角ｺﾞｼｯｸUB" pitchFamily="50" charset="-128"/>
                <a:cs typeface="+mn-cs"/>
              </a:defRPr>
            </a:lvl8pPr>
            <a:lvl9pPr marL="3657600" algn="l" defTabSz="914400" rtl="0" eaLnBrk="1" latinLnBrk="0" hangingPunct="1">
              <a:defRPr kumimoji="1" kern="1200">
                <a:solidFill>
                  <a:schemeClr val="tx1"/>
                </a:solidFill>
                <a:latin typeface="Arial" charset="0"/>
                <a:ea typeface="HGP創英角ｺﾞｼｯｸUB" pitchFamily="50" charset="-128"/>
                <a:cs typeface="+mn-cs"/>
              </a:defRPr>
            </a:lvl9pPr>
          </a:lstStyle>
          <a:p>
            <a:r>
              <a:rPr lang="en-US" altLang="ja-JP" sz="900" b="0" baseline="0" dirty="0">
                <a:solidFill>
                  <a:schemeClr val="bg1">
                    <a:lumMod val="65000"/>
                  </a:schemeClr>
                </a:solidFill>
                <a:latin typeface="+mn-lt"/>
                <a:ea typeface="+mn-ea"/>
              </a:rPr>
              <a:t>© NEC Corporation 2024</a:t>
            </a:r>
          </a:p>
        </p:txBody>
      </p:sp>
    </p:spTree>
    <p:extLst>
      <p:ext uri="{BB962C8B-B14F-4D97-AF65-F5344CB8AC3E}">
        <p14:creationId xmlns:p14="http://schemas.microsoft.com/office/powerpoint/2010/main" val="3035574393"/>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84" r:id="rId4"/>
    <p:sldLayoutId id="2147483685" r:id="rId5"/>
    <p:sldLayoutId id="2147483686" r:id="rId6"/>
    <p:sldLayoutId id="2147483687" r:id="rId7"/>
    <p:sldLayoutId id="2147483688" r:id="rId8"/>
    <p:sldLayoutId id="2147483689" r:id="rId9"/>
  </p:sldLayoutIdLst>
  <p:hf hdr="0" dt="0"/>
  <p:txStyles>
    <p:titleStyle>
      <a:lvl1pPr algn="l" rtl="0" eaLnBrk="1" fontAlgn="base" hangingPunct="1">
        <a:spcBef>
          <a:spcPct val="0"/>
        </a:spcBef>
        <a:spcAft>
          <a:spcPct val="0"/>
        </a:spcAft>
        <a:defRPr kumimoji="1" lang="ja-JP" altLang="en-US" sz="3200" b="0" i="0" u="none" strike="noStrike" kern="0" cap="none" spc="0" normalizeH="0" baseline="0" dirty="0">
          <a:ln>
            <a:noFill/>
          </a:ln>
          <a:solidFill>
            <a:schemeClr val="tx1">
              <a:lumMod val="85000"/>
              <a:lumOff val="15000"/>
            </a:schemeClr>
          </a:solidFill>
          <a:effectLst/>
          <a:uLnTx/>
          <a:uFillTx/>
          <a:latin typeface="+mj-ea"/>
          <a:ea typeface="+mj-ea"/>
          <a:cs typeface="+mn-cs"/>
        </a:defRPr>
      </a:lvl1pPr>
      <a:lvl2pPr algn="l" rtl="0" eaLnBrk="0" fontAlgn="base" hangingPunct="0">
        <a:spcBef>
          <a:spcPct val="0"/>
        </a:spcBef>
        <a:spcAft>
          <a:spcPct val="0"/>
        </a:spcAft>
        <a:defRPr kumimoji="1" sz="3733">
          <a:solidFill>
            <a:schemeClr val="tx1"/>
          </a:solidFill>
          <a:latin typeface="HGP創英角ｺﾞｼｯｸUB" pitchFamily="50" charset="-128"/>
          <a:ea typeface="ＭＳ Ｐゴシック" charset="-128"/>
        </a:defRPr>
      </a:lvl2pPr>
      <a:lvl3pPr algn="l" rtl="0" eaLnBrk="0" fontAlgn="base" hangingPunct="0">
        <a:spcBef>
          <a:spcPct val="0"/>
        </a:spcBef>
        <a:spcAft>
          <a:spcPct val="0"/>
        </a:spcAft>
        <a:defRPr kumimoji="1" sz="3733">
          <a:solidFill>
            <a:schemeClr val="tx1"/>
          </a:solidFill>
          <a:latin typeface="HGP創英角ｺﾞｼｯｸUB" pitchFamily="50" charset="-128"/>
          <a:ea typeface="ＭＳ Ｐゴシック" charset="-128"/>
        </a:defRPr>
      </a:lvl3pPr>
      <a:lvl4pPr algn="l" rtl="0" eaLnBrk="0" fontAlgn="base" hangingPunct="0">
        <a:spcBef>
          <a:spcPct val="0"/>
        </a:spcBef>
        <a:spcAft>
          <a:spcPct val="0"/>
        </a:spcAft>
        <a:defRPr kumimoji="1" sz="3733">
          <a:solidFill>
            <a:schemeClr val="tx1"/>
          </a:solidFill>
          <a:latin typeface="HGP創英角ｺﾞｼｯｸUB" pitchFamily="50" charset="-128"/>
          <a:ea typeface="ＭＳ Ｐゴシック" charset="-128"/>
        </a:defRPr>
      </a:lvl4pPr>
      <a:lvl5pPr algn="l" rtl="0" eaLnBrk="0" fontAlgn="base" hangingPunct="0">
        <a:spcBef>
          <a:spcPct val="0"/>
        </a:spcBef>
        <a:spcAft>
          <a:spcPct val="0"/>
        </a:spcAft>
        <a:defRPr kumimoji="1" sz="3733">
          <a:solidFill>
            <a:schemeClr val="tx1"/>
          </a:solidFill>
          <a:latin typeface="HGP創英角ｺﾞｼｯｸUB" pitchFamily="50" charset="-128"/>
          <a:ea typeface="ＭＳ Ｐゴシック" charset="-128"/>
        </a:defRPr>
      </a:lvl5pPr>
      <a:lvl6pPr marL="609555" algn="l" rtl="0" fontAlgn="base">
        <a:spcBef>
          <a:spcPct val="0"/>
        </a:spcBef>
        <a:spcAft>
          <a:spcPct val="0"/>
        </a:spcAft>
        <a:defRPr kumimoji="1" sz="3733">
          <a:solidFill>
            <a:schemeClr val="tx1"/>
          </a:solidFill>
          <a:latin typeface="HGP創英角ｺﾞｼｯｸUB" pitchFamily="50" charset="-128"/>
          <a:ea typeface="ＭＳ Ｐゴシック" charset="-128"/>
        </a:defRPr>
      </a:lvl6pPr>
      <a:lvl7pPr marL="1219110" algn="l" rtl="0" fontAlgn="base">
        <a:spcBef>
          <a:spcPct val="0"/>
        </a:spcBef>
        <a:spcAft>
          <a:spcPct val="0"/>
        </a:spcAft>
        <a:defRPr kumimoji="1" sz="3733">
          <a:solidFill>
            <a:schemeClr val="tx1"/>
          </a:solidFill>
          <a:latin typeface="HGP創英角ｺﾞｼｯｸUB" pitchFamily="50" charset="-128"/>
          <a:ea typeface="ＭＳ Ｐゴシック" charset="-128"/>
        </a:defRPr>
      </a:lvl7pPr>
      <a:lvl8pPr marL="1828664" algn="l" rtl="0" fontAlgn="base">
        <a:spcBef>
          <a:spcPct val="0"/>
        </a:spcBef>
        <a:spcAft>
          <a:spcPct val="0"/>
        </a:spcAft>
        <a:defRPr kumimoji="1" sz="3733">
          <a:solidFill>
            <a:schemeClr val="tx1"/>
          </a:solidFill>
          <a:latin typeface="HGP創英角ｺﾞｼｯｸUB" pitchFamily="50" charset="-128"/>
          <a:ea typeface="ＭＳ Ｐゴシック" charset="-128"/>
        </a:defRPr>
      </a:lvl8pPr>
      <a:lvl9pPr marL="2438218" algn="l" rtl="0" fontAlgn="base">
        <a:spcBef>
          <a:spcPct val="0"/>
        </a:spcBef>
        <a:spcAft>
          <a:spcPct val="0"/>
        </a:spcAft>
        <a:defRPr kumimoji="1" sz="3733">
          <a:solidFill>
            <a:schemeClr val="tx1"/>
          </a:solidFill>
          <a:latin typeface="HGP創英角ｺﾞｼｯｸUB" pitchFamily="50" charset="-128"/>
          <a:ea typeface="ＭＳ Ｐゴシック" charset="-128"/>
        </a:defRPr>
      </a:lvl9pPr>
    </p:titleStyle>
    <p:bodyStyle>
      <a:lvl1pPr marL="355574" indent="-355574" algn="l" rtl="0" eaLnBrk="1" fontAlgn="base" hangingPunct="1">
        <a:lnSpc>
          <a:spcPct val="105000"/>
        </a:lnSpc>
        <a:spcBef>
          <a:spcPct val="20000"/>
        </a:spcBef>
        <a:spcAft>
          <a:spcPct val="0"/>
        </a:spcAft>
        <a:buClr>
          <a:schemeClr val="accent1"/>
        </a:buClr>
        <a:buFont typeface="Wingdings" panose="05000000000000000000" pitchFamily="2" charset="2"/>
        <a:buChar char="u"/>
        <a:defRPr kumimoji="1" lang="en-US" altLang="ja-JP" sz="2000" b="0" i="0" u="none" strike="noStrike" kern="0" cap="none" spc="0" normalizeH="0" baseline="0" dirty="0" smtClean="0">
          <a:ln>
            <a:noFill/>
          </a:ln>
          <a:solidFill>
            <a:schemeClr val="tx1">
              <a:lumMod val="85000"/>
              <a:lumOff val="15000"/>
            </a:schemeClr>
          </a:solidFill>
          <a:effectLst/>
          <a:uLnTx/>
          <a:uFillTx/>
          <a:latin typeface="+mn-lt"/>
          <a:ea typeface="+mn-ea"/>
          <a:cs typeface="+mn-cs"/>
        </a:defRPr>
      </a:lvl1pPr>
      <a:lvl2pPr marL="598973" indent="-243399" algn="l" rtl="0" eaLnBrk="1" fontAlgn="base" hangingPunct="1">
        <a:lnSpc>
          <a:spcPct val="105000"/>
        </a:lnSpc>
        <a:spcBef>
          <a:spcPct val="20000"/>
        </a:spcBef>
        <a:spcAft>
          <a:spcPct val="0"/>
        </a:spcAft>
        <a:buClr>
          <a:schemeClr val="accent1"/>
        </a:buClr>
        <a:buFont typeface="Wingdings" panose="05000000000000000000" pitchFamily="2" charset="2"/>
        <a:buChar char="n"/>
        <a:defRPr kumimoji="1" lang="en-US" altLang="ja-JP" sz="1800" b="0" i="0" u="none" strike="noStrike" kern="0" cap="none" spc="0" normalizeH="0" baseline="0" dirty="0" smtClean="0">
          <a:ln>
            <a:noFill/>
          </a:ln>
          <a:solidFill>
            <a:schemeClr val="tx1">
              <a:lumMod val="85000"/>
              <a:lumOff val="15000"/>
            </a:schemeClr>
          </a:solidFill>
          <a:effectLst/>
          <a:uLnTx/>
          <a:uFillTx/>
          <a:latin typeface="+mn-lt"/>
          <a:ea typeface="+mn-ea"/>
        </a:defRPr>
      </a:lvl2pPr>
      <a:lvl3pPr marL="721731" indent="-122758" algn="l" rtl="0" eaLnBrk="1" fontAlgn="base" hangingPunct="1">
        <a:lnSpc>
          <a:spcPct val="105000"/>
        </a:lnSpc>
        <a:spcBef>
          <a:spcPct val="20000"/>
        </a:spcBef>
        <a:spcAft>
          <a:spcPct val="0"/>
        </a:spcAft>
        <a:buClr>
          <a:schemeClr val="accent1"/>
        </a:buClr>
        <a:buFont typeface="Arial" panose="020B0604020202020204" pitchFamily="34" charset="0"/>
        <a:buChar char="•"/>
        <a:defRPr kumimoji="1" lang="en-US" altLang="ja-JP" sz="1600" b="0" i="0" u="none" strike="noStrike" kern="0" cap="none" spc="0" normalizeH="0" baseline="0" dirty="0" smtClean="0">
          <a:ln>
            <a:noFill/>
          </a:ln>
          <a:solidFill>
            <a:schemeClr val="tx1">
              <a:lumMod val="85000"/>
              <a:lumOff val="15000"/>
            </a:schemeClr>
          </a:solidFill>
          <a:effectLst/>
          <a:uLnTx/>
          <a:uFillTx/>
          <a:latin typeface="+mn-lt"/>
          <a:ea typeface="+mn-ea"/>
        </a:defRPr>
      </a:lvl3pPr>
      <a:lvl4pPr marL="838138" indent="-118525" algn="l" rtl="0" eaLnBrk="1" fontAlgn="base" hangingPunct="1">
        <a:lnSpc>
          <a:spcPct val="105000"/>
        </a:lnSpc>
        <a:spcBef>
          <a:spcPct val="20000"/>
        </a:spcBef>
        <a:spcAft>
          <a:spcPct val="0"/>
        </a:spcAft>
        <a:buClr>
          <a:schemeClr val="accent1"/>
        </a:buClr>
        <a:buFont typeface="Tahoma" pitchFamily="34" charset="0"/>
        <a:buChar char="–"/>
        <a:defRPr kumimoji="1" lang="en-US" altLang="ja-JP" sz="1400" b="0" i="0" u="none" strike="noStrike" kern="0" cap="none" spc="0" normalizeH="0" baseline="0" dirty="0" smtClean="0">
          <a:ln>
            <a:noFill/>
          </a:ln>
          <a:solidFill>
            <a:schemeClr val="tx1">
              <a:lumMod val="85000"/>
              <a:lumOff val="15000"/>
            </a:schemeClr>
          </a:solidFill>
          <a:effectLst/>
          <a:uLnTx/>
          <a:uFillTx/>
          <a:latin typeface="+mn-lt"/>
          <a:ea typeface="+mn-ea"/>
        </a:defRPr>
      </a:lvl4pPr>
      <a:lvl5pPr marL="836022" indent="0" algn="l" rtl="0" eaLnBrk="1" fontAlgn="base" hangingPunct="1">
        <a:lnSpc>
          <a:spcPct val="105000"/>
        </a:lnSpc>
        <a:spcBef>
          <a:spcPct val="20000"/>
        </a:spcBef>
        <a:spcAft>
          <a:spcPct val="0"/>
        </a:spcAft>
        <a:buClr>
          <a:schemeClr val="accent6"/>
        </a:buClr>
        <a:buFontTx/>
        <a:buNone/>
        <a:defRPr kumimoji="1" lang="en-US" altLang="ja-JP" sz="1200" b="0" dirty="0" smtClean="0">
          <a:solidFill>
            <a:schemeClr val="tx1">
              <a:lumMod val="85000"/>
              <a:lumOff val="15000"/>
            </a:schemeClr>
          </a:solidFill>
          <a:latin typeface="+mj-lt"/>
          <a:ea typeface="+mn-ea"/>
        </a:defRPr>
      </a:lvl5pPr>
      <a:lvl6pPr marL="3352548" indent="-304776" algn="l" rtl="0" fontAlgn="base">
        <a:spcBef>
          <a:spcPct val="20000"/>
        </a:spcBef>
        <a:spcAft>
          <a:spcPct val="0"/>
        </a:spcAft>
        <a:buChar char="≫"/>
        <a:defRPr kumimoji="1" sz="2667">
          <a:solidFill>
            <a:schemeClr val="tx1"/>
          </a:solidFill>
          <a:latin typeface="Arial" charset="0"/>
          <a:ea typeface="+mn-ea"/>
        </a:defRPr>
      </a:lvl6pPr>
      <a:lvl7pPr marL="3962104" indent="-304776" algn="l" rtl="0" fontAlgn="base">
        <a:spcBef>
          <a:spcPct val="20000"/>
        </a:spcBef>
        <a:spcAft>
          <a:spcPct val="0"/>
        </a:spcAft>
        <a:buChar char="≫"/>
        <a:defRPr kumimoji="1" sz="2667">
          <a:solidFill>
            <a:schemeClr val="tx1"/>
          </a:solidFill>
          <a:latin typeface="Arial" charset="0"/>
          <a:ea typeface="+mn-ea"/>
        </a:defRPr>
      </a:lvl7pPr>
      <a:lvl8pPr marL="4571658" indent="-304776" algn="l" rtl="0" fontAlgn="base">
        <a:spcBef>
          <a:spcPct val="20000"/>
        </a:spcBef>
        <a:spcAft>
          <a:spcPct val="0"/>
        </a:spcAft>
        <a:buChar char="≫"/>
        <a:defRPr kumimoji="1" sz="2667">
          <a:solidFill>
            <a:schemeClr val="tx1"/>
          </a:solidFill>
          <a:latin typeface="Arial" charset="0"/>
          <a:ea typeface="+mn-ea"/>
        </a:defRPr>
      </a:lvl8pPr>
      <a:lvl9pPr marL="5181212" indent="-304776" algn="l" rtl="0" fontAlgn="base">
        <a:spcBef>
          <a:spcPct val="20000"/>
        </a:spcBef>
        <a:spcAft>
          <a:spcPct val="0"/>
        </a:spcAft>
        <a:buChar char="≫"/>
        <a:defRPr kumimoji="1" sz="2667">
          <a:solidFill>
            <a:schemeClr val="tx1"/>
          </a:solidFill>
          <a:latin typeface="Arial" charset="0"/>
          <a:ea typeface="+mn-ea"/>
        </a:defRPr>
      </a:lvl9pPr>
    </p:bodyStyle>
    <p:otherStyle>
      <a:defPPr>
        <a:defRPr lang="ja-JP"/>
      </a:defPPr>
      <a:lvl1pPr marL="0" algn="l" defTabSz="1219110" rtl="0" eaLnBrk="1" latinLnBrk="0" hangingPunct="1">
        <a:defRPr kumimoji="1" sz="2400" kern="1200">
          <a:solidFill>
            <a:schemeClr val="tx1"/>
          </a:solidFill>
          <a:latin typeface="+mn-lt"/>
          <a:ea typeface="+mn-ea"/>
          <a:cs typeface="+mn-cs"/>
        </a:defRPr>
      </a:lvl1pPr>
      <a:lvl2pPr marL="609555" algn="l" defTabSz="1219110" rtl="0" eaLnBrk="1" latinLnBrk="0" hangingPunct="1">
        <a:defRPr kumimoji="1" sz="2400" kern="1200">
          <a:solidFill>
            <a:schemeClr val="tx1"/>
          </a:solidFill>
          <a:latin typeface="+mn-lt"/>
          <a:ea typeface="+mn-ea"/>
          <a:cs typeface="+mn-cs"/>
        </a:defRPr>
      </a:lvl2pPr>
      <a:lvl3pPr marL="1219110" algn="l" defTabSz="1219110" rtl="0" eaLnBrk="1" latinLnBrk="0" hangingPunct="1">
        <a:defRPr kumimoji="1" sz="2400" kern="1200">
          <a:solidFill>
            <a:schemeClr val="tx1"/>
          </a:solidFill>
          <a:latin typeface="+mn-lt"/>
          <a:ea typeface="+mn-ea"/>
          <a:cs typeface="+mn-cs"/>
        </a:defRPr>
      </a:lvl3pPr>
      <a:lvl4pPr marL="1828664" algn="l" defTabSz="1219110" rtl="0" eaLnBrk="1" latinLnBrk="0" hangingPunct="1">
        <a:defRPr kumimoji="1" sz="2400" kern="1200">
          <a:solidFill>
            <a:schemeClr val="tx1"/>
          </a:solidFill>
          <a:latin typeface="+mn-lt"/>
          <a:ea typeface="+mn-ea"/>
          <a:cs typeface="+mn-cs"/>
        </a:defRPr>
      </a:lvl4pPr>
      <a:lvl5pPr marL="2438218" algn="l" defTabSz="1219110" rtl="0" eaLnBrk="1" latinLnBrk="0" hangingPunct="1">
        <a:defRPr kumimoji="1" sz="2400" kern="1200">
          <a:solidFill>
            <a:schemeClr val="tx1"/>
          </a:solidFill>
          <a:latin typeface="+mn-lt"/>
          <a:ea typeface="+mn-ea"/>
          <a:cs typeface="+mn-cs"/>
        </a:defRPr>
      </a:lvl5pPr>
      <a:lvl6pPr marL="3047772" algn="l" defTabSz="1219110" rtl="0" eaLnBrk="1" latinLnBrk="0" hangingPunct="1">
        <a:defRPr kumimoji="1" sz="2400" kern="1200">
          <a:solidFill>
            <a:schemeClr val="tx1"/>
          </a:solidFill>
          <a:latin typeface="+mn-lt"/>
          <a:ea typeface="+mn-ea"/>
          <a:cs typeface="+mn-cs"/>
        </a:defRPr>
      </a:lvl6pPr>
      <a:lvl7pPr marL="3657327" algn="l" defTabSz="1219110" rtl="0" eaLnBrk="1" latinLnBrk="0" hangingPunct="1">
        <a:defRPr kumimoji="1" sz="2400" kern="1200">
          <a:solidFill>
            <a:schemeClr val="tx1"/>
          </a:solidFill>
          <a:latin typeface="+mn-lt"/>
          <a:ea typeface="+mn-ea"/>
          <a:cs typeface="+mn-cs"/>
        </a:defRPr>
      </a:lvl7pPr>
      <a:lvl8pPr marL="4266880" algn="l" defTabSz="1219110" rtl="0" eaLnBrk="1" latinLnBrk="0" hangingPunct="1">
        <a:defRPr kumimoji="1" sz="2400" kern="1200">
          <a:solidFill>
            <a:schemeClr val="tx1"/>
          </a:solidFill>
          <a:latin typeface="+mn-lt"/>
          <a:ea typeface="+mn-ea"/>
          <a:cs typeface="+mn-cs"/>
        </a:defRPr>
      </a:lvl8pPr>
      <a:lvl9pPr marL="4876435" algn="l" defTabSz="1219110" rtl="0" eaLnBrk="1" latinLnBrk="0" hangingPunct="1">
        <a:defRPr kumimoji="1"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A4A3A4"/>
          </p15:clr>
        </p15:guide>
        <p15:guide id="2" orient="horz" pos="4042" userDrawn="1">
          <p15:clr>
            <a:srgbClr val="A4A3A4"/>
          </p15:clr>
        </p15:guide>
        <p15:guide id="4" pos="3840" userDrawn="1">
          <p15:clr>
            <a:srgbClr val="A4A3A4"/>
          </p15:clr>
        </p15:guide>
        <p15:guide id="5" pos="166" userDrawn="1">
          <p15:clr>
            <a:srgbClr val="A4A3A4"/>
          </p15:clr>
        </p15:guide>
        <p15:guide id="6" pos="7514"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A0D8AD"/>
            </a:gs>
            <a:gs pos="10000">
              <a:srgbClr val="65B3A4"/>
            </a:gs>
            <a:gs pos="65000">
              <a:schemeClr val="tx2"/>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15" name="タイトル 14"/>
          <p:cNvSpPr>
            <a:spLocks noGrp="1"/>
          </p:cNvSpPr>
          <p:nvPr>
            <p:ph type="title"/>
          </p:nvPr>
        </p:nvSpPr>
        <p:spPr>
          <a:xfrm>
            <a:off x="403445" y="2723751"/>
            <a:ext cx="11385115" cy="1146105"/>
          </a:xfrm>
        </p:spPr>
        <p:txBody>
          <a:bodyPr/>
          <a:lstStyle/>
          <a:p>
            <a:pPr algn="ctr"/>
            <a:r>
              <a:rPr lang="en-US" altLang="ja-JP" dirty="0"/>
              <a:t>Discussion on Probability Improvement of informing the MT call to the UE in very poor SNR conditions</a:t>
            </a:r>
            <a:endParaRPr kumimoji="1" lang="ja-JP" altLang="en-US" dirty="0"/>
          </a:p>
        </p:txBody>
      </p:sp>
      <p:sp>
        <p:nvSpPr>
          <p:cNvPr id="4" name="テキスト プレースホルダー 16">
            <a:extLst>
              <a:ext uri="{FF2B5EF4-FFF2-40B4-BE49-F238E27FC236}">
                <a16:creationId xmlns:a16="http://schemas.microsoft.com/office/drawing/2014/main" id="{A1C786CD-EC1C-B697-8F9F-54F9CAAE2FFB}"/>
              </a:ext>
            </a:extLst>
          </p:cNvPr>
          <p:cNvSpPr>
            <a:spLocks noGrp="1"/>
          </p:cNvSpPr>
          <p:nvPr>
            <p:ph type="body" sz="quarter" idx="14"/>
          </p:nvPr>
        </p:nvSpPr>
        <p:spPr>
          <a:xfrm>
            <a:off x="5291417" y="4795900"/>
            <a:ext cx="3897427" cy="783433"/>
          </a:xfrm>
        </p:spPr>
        <p:txBody>
          <a:bodyPr/>
          <a:lstStyle/>
          <a:p>
            <a:r>
              <a:rPr kumimoji="1" lang="en-US" altLang="ja-JP" sz="2400" dirty="0"/>
              <a:t>NEC</a:t>
            </a:r>
            <a:endParaRPr kumimoji="1" lang="ja-JP" altLang="en-US" sz="3200" dirty="0"/>
          </a:p>
        </p:txBody>
      </p:sp>
      <p:sp>
        <p:nvSpPr>
          <p:cNvPr id="5" name="テキスト プレースホルダー 15">
            <a:extLst>
              <a:ext uri="{FF2B5EF4-FFF2-40B4-BE49-F238E27FC236}">
                <a16:creationId xmlns:a16="http://schemas.microsoft.com/office/drawing/2014/main" id="{AE07756E-5DB4-46BE-6466-F17A8EDF22CD}"/>
              </a:ext>
            </a:extLst>
          </p:cNvPr>
          <p:cNvSpPr>
            <a:spLocks noGrp="1"/>
          </p:cNvSpPr>
          <p:nvPr>
            <p:ph type="body" sz="quarter" idx="13"/>
          </p:nvPr>
        </p:nvSpPr>
        <p:spPr>
          <a:xfrm>
            <a:off x="372965" y="1152001"/>
            <a:ext cx="11565035" cy="1209362"/>
          </a:xfrm>
        </p:spPr>
        <p:txBody>
          <a:bodyPr/>
          <a:lstStyle/>
          <a:p>
            <a:r>
              <a:rPr kumimoji="1" lang="en-US" altLang="ja-JP" sz="2000" dirty="0"/>
              <a:t>3GPP TSG SA WG2 Meeting #161					</a:t>
            </a:r>
            <a:r>
              <a:rPr kumimoji="1" lang="en-US" altLang="ja-JP" sz="2000"/>
              <a:t>	S2-2401954</a:t>
            </a:r>
            <a:endParaRPr kumimoji="1" lang="en-US" altLang="ja-JP" sz="2000" dirty="0">
              <a:solidFill>
                <a:srgbClr val="FFFF00"/>
              </a:solidFill>
            </a:endParaRPr>
          </a:p>
          <a:p>
            <a:r>
              <a:rPr lang="en-US" altLang="zh-CN" sz="2000" dirty="0"/>
              <a:t>Athens, 26 February – 1 March 2024                                                                          </a:t>
            </a:r>
            <a:r>
              <a:rPr lang="en-US" altLang="zh-CN" sz="1800" i="1" dirty="0"/>
              <a:t>revision of S2-24xxxxx</a:t>
            </a:r>
            <a:endParaRPr lang="en-US" altLang="zh-CN" sz="2000" i="1" dirty="0"/>
          </a:p>
          <a:p>
            <a:r>
              <a:rPr kumimoji="1" lang="en-US" altLang="ja-JP" sz="2000" dirty="0"/>
              <a:t>Agenda item: 30.1</a:t>
            </a:r>
          </a:p>
          <a:p>
            <a:endParaRPr kumimoji="1" lang="ja-JP" altLang="en-US" sz="2000" dirty="0"/>
          </a:p>
        </p:txBody>
      </p:sp>
    </p:spTree>
    <p:extLst>
      <p:ext uri="{BB962C8B-B14F-4D97-AF65-F5344CB8AC3E}">
        <p14:creationId xmlns:p14="http://schemas.microsoft.com/office/powerpoint/2010/main" val="14766496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2"/>
          </p:nvPr>
        </p:nvSpPr>
        <p:spPr>
          <a:xfrm>
            <a:off x="169396" y="926306"/>
            <a:ext cx="11664950" cy="5005387"/>
          </a:xfrm>
        </p:spPr>
        <p:txBody>
          <a:bodyPr/>
          <a:lstStyle/>
          <a:p>
            <a:pPr marL="0" indent="0" fontAlgn="auto" hangingPunct="1">
              <a:spcAft>
                <a:spcPts val="900"/>
              </a:spcAft>
              <a:buNone/>
            </a:pPr>
            <a:r>
              <a:rPr lang="en-US" altLang="zh-CN" sz="1600" dirty="0">
                <a:effectLst/>
                <a:latin typeface="Times New Roman" panose="02020603050405020304" pitchFamily="18" charset="0"/>
                <a:ea typeface="TimesNewRomanPSMT"/>
              </a:rPr>
              <a:t>RAN sends a LS (RP-234075/S2-2400036 LS on Robust Notification Alert for NTN-NR Rel-19) to SA2:</a:t>
            </a:r>
            <a:endParaRPr lang="zh-CN" altLang="zh-CN" sz="1600" dirty="0">
              <a:effectLst/>
              <a:latin typeface="Times New Roman" panose="02020603050405020304" pitchFamily="18" charset="0"/>
              <a:ea typeface="Times New Roman" panose="02020603050405020304" pitchFamily="18" charset="0"/>
            </a:endParaRPr>
          </a:p>
          <a:p>
            <a:pPr marL="0" indent="0" fontAlgn="auto" hangingPunct="1">
              <a:spcAft>
                <a:spcPts val="900"/>
              </a:spcAft>
              <a:buNone/>
            </a:pPr>
            <a:r>
              <a:rPr lang="en-US" altLang="zh-CN" sz="1600" dirty="0">
                <a:effectLst/>
                <a:latin typeface="Times New Roman" panose="02020603050405020304" pitchFamily="18" charset="0"/>
                <a:ea typeface="TimesNewRomanPSMT"/>
              </a:rPr>
              <a:t> </a:t>
            </a:r>
            <a:endParaRPr lang="zh-CN" altLang="zh-CN" sz="1600" dirty="0">
              <a:effectLst/>
              <a:latin typeface="Times New Roman" panose="02020603050405020304" pitchFamily="18" charset="0"/>
              <a:ea typeface="Times New Roman" panose="02020603050405020304" pitchFamily="18" charset="0"/>
            </a:endParaRPr>
          </a:p>
          <a:p>
            <a:pPr marL="0" indent="0" fontAlgn="auto" hangingPunct="1">
              <a:spcAft>
                <a:spcPts val="900"/>
              </a:spcAft>
              <a:buNone/>
            </a:pPr>
            <a:r>
              <a:rPr lang="en-US" altLang="zh-CN" sz="1600" i="1" dirty="0">
                <a:effectLst/>
                <a:latin typeface="Times New Roman" panose="02020603050405020304" pitchFamily="18" charset="0"/>
                <a:ea typeface="TimesNewRomanPSMT"/>
              </a:rPr>
              <a:t>RAN#102 discussed a candidate features of a robust notification/paging proposed for the Rel-19 RAN2 led NR-NTN-ph3 WI. The robust notification/paging should be addressed to a particular UE in a cell. </a:t>
            </a:r>
            <a:r>
              <a:rPr lang="en-US" altLang="zh-CN" sz="1600" i="1" dirty="0">
                <a:effectLst/>
                <a:highlight>
                  <a:srgbClr val="FFFF00"/>
                </a:highlight>
                <a:latin typeface="Times New Roman" panose="02020603050405020304" pitchFamily="18" charset="0"/>
                <a:ea typeface="TimesNewRomanPSMT"/>
              </a:rPr>
              <a:t>The intent is to </a:t>
            </a:r>
            <a:r>
              <a:rPr lang="en-US" altLang="zh-CN" sz="1600" i="1" dirty="0" err="1">
                <a:effectLst/>
                <a:highlight>
                  <a:srgbClr val="FFFF00"/>
                </a:highlight>
                <a:latin typeface="Times New Roman" panose="02020603050405020304" pitchFamily="18" charset="0"/>
                <a:ea typeface="TimesNewRomanPSMT"/>
              </a:rPr>
              <a:t>maximise</a:t>
            </a:r>
            <a:r>
              <a:rPr lang="en-US" altLang="zh-CN" sz="1600" i="1" dirty="0">
                <a:effectLst/>
                <a:highlight>
                  <a:srgbClr val="FFFF00"/>
                </a:highlight>
                <a:latin typeface="Times New Roman" panose="02020603050405020304" pitchFamily="18" charset="0"/>
                <a:ea typeface="TimesNewRomanPSMT"/>
              </a:rPr>
              <a:t> the probability for a UE to be informed of a mobile terminated call when in very poor SNR conditions which prevent to receive a normal paging message.</a:t>
            </a:r>
            <a:r>
              <a:rPr lang="en-US" altLang="zh-CN" sz="1600" i="1" dirty="0">
                <a:effectLst/>
                <a:latin typeface="Times New Roman" panose="02020603050405020304" pitchFamily="18" charset="0"/>
                <a:ea typeface="TimesNewRomanPSMT"/>
              </a:rPr>
              <a:t> </a:t>
            </a:r>
            <a:endParaRPr lang="zh-CN" altLang="zh-CN" sz="1600" dirty="0">
              <a:effectLst/>
              <a:latin typeface="Times New Roman" panose="02020603050405020304" pitchFamily="18" charset="0"/>
              <a:ea typeface="Times New Roman" panose="02020603050405020304" pitchFamily="18" charset="0"/>
            </a:endParaRPr>
          </a:p>
          <a:p>
            <a:pPr marL="0" indent="0" fontAlgn="auto" hangingPunct="1">
              <a:spcAft>
                <a:spcPts val="900"/>
              </a:spcAft>
              <a:buNone/>
            </a:pPr>
            <a:r>
              <a:rPr lang="en-US" altLang="zh-CN" sz="1600" i="1" dirty="0">
                <a:effectLst/>
                <a:latin typeface="Times New Roman" panose="02020603050405020304" pitchFamily="18" charset="0"/>
                <a:ea typeface="TimesNewRomanPSMT"/>
              </a:rPr>
              <a:t> </a:t>
            </a:r>
          </a:p>
          <a:p>
            <a:pPr marL="0" indent="0" fontAlgn="auto" hangingPunct="1">
              <a:spcAft>
                <a:spcPts val="900"/>
              </a:spcAft>
              <a:buNone/>
            </a:pPr>
            <a:r>
              <a:rPr lang="en-US" altLang="zh-CN" sz="1600" i="1" dirty="0">
                <a:effectLst/>
                <a:latin typeface="Times New Roman" panose="02020603050405020304" pitchFamily="18" charset="0"/>
                <a:ea typeface="TimesNewRomanPSMT"/>
              </a:rPr>
              <a:t>This feature should: </a:t>
            </a:r>
            <a:endParaRPr lang="zh-CN" altLang="zh-CN" sz="1600" dirty="0">
              <a:effectLst/>
              <a:latin typeface="Times New Roman" panose="02020603050405020304" pitchFamily="18" charset="0"/>
              <a:ea typeface="Times New Roman" panose="02020603050405020304" pitchFamily="18" charset="0"/>
            </a:endParaRPr>
          </a:p>
          <a:p>
            <a:pPr marL="0" indent="0" fontAlgn="auto" hangingPunct="1">
              <a:spcAft>
                <a:spcPts val="900"/>
              </a:spcAft>
              <a:buNone/>
            </a:pPr>
            <a:r>
              <a:rPr lang="en-US" altLang="zh-CN" sz="1600" i="1" dirty="0">
                <a:effectLst/>
                <a:latin typeface="Times New Roman" panose="02020603050405020304" pitchFamily="18" charset="0"/>
                <a:ea typeface="TimesNewRomanPSMT"/>
              </a:rPr>
              <a:t>be triggered by the network upon e.g. paging failure (i.e. when no paging response from the UE has been received by the network), or other criteria; and</a:t>
            </a:r>
            <a:endParaRPr lang="zh-CN" altLang="zh-CN" sz="1600" dirty="0">
              <a:effectLst/>
              <a:latin typeface="Times New Roman" panose="02020603050405020304" pitchFamily="18" charset="0"/>
              <a:ea typeface="Times New Roman" panose="02020603050405020304" pitchFamily="18" charset="0"/>
            </a:endParaRPr>
          </a:p>
          <a:p>
            <a:pPr marL="0" indent="0" fontAlgn="auto" hangingPunct="1">
              <a:spcAft>
                <a:spcPts val="900"/>
              </a:spcAft>
              <a:buNone/>
            </a:pPr>
            <a:r>
              <a:rPr lang="en-US" altLang="zh-CN" sz="1600" i="1" dirty="0">
                <a:effectLst/>
                <a:latin typeface="Times New Roman" panose="02020603050405020304" pitchFamily="18" charset="0"/>
                <a:ea typeface="TimesNewRomanPSMT"/>
              </a:rPr>
              <a:t>apply only for mobile terminated calls; and</a:t>
            </a:r>
            <a:endParaRPr lang="zh-CN" altLang="zh-CN" sz="1600" dirty="0">
              <a:effectLst/>
              <a:latin typeface="Times New Roman" panose="02020603050405020304" pitchFamily="18" charset="0"/>
              <a:ea typeface="Times New Roman" panose="02020603050405020304" pitchFamily="18" charset="0"/>
            </a:endParaRPr>
          </a:p>
          <a:p>
            <a:pPr marL="0" indent="0" fontAlgn="auto" hangingPunct="1">
              <a:spcAft>
                <a:spcPts val="900"/>
              </a:spcAft>
              <a:buNone/>
            </a:pPr>
            <a:r>
              <a:rPr lang="en-US" altLang="zh-CN" sz="1600" i="1" dirty="0">
                <a:effectLst/>
                <a:latin typeface="Times New Roman" panose="02020603050405020304" pitchFamily="18" charset="0"/>
                <a:ea typeface="TimesNewRomanPSMT"/>
              </a:rPr>
              <a:t>inform the user of a mobile terminated call so the user could then try and move to a location with better coverage.</a:t>
            </a:r>
            <a:endParaRPr lang="zh-CN" altLang="zh-CN" sz="1600" dirty="0">
              <a:effectLst/>
              <a:latin typeface="Times New Roman" panose="02020603050405020304" pitchFamily="18" charset="0"/>
              <a:ea typeface="Times New Roman" panose="02020603050405020304" pitchFamily="18" charset="0"/>
            </a:endParaRPr>
          </a:p>
          <a:p>
            <a:pPr marL="0" indent="0" fontAlgn="auto" hangingPunct="1">
              <a:spcAft>
                <a:spcPts val="900"/>
              </a:spcAft>
              <a:buNone/>
            </a:pPr>
            <a:r>
              <a:rPr lang="en-US" altLang="zh-CN" sz="1600" i="1" dirty="0">
                <a:effectLst/>
                <a:latin typeface="Times New Roman" panose="02020603050405020304" pitchFamily="18" charset="0"/>
                <a:ea typeface="TimesNewRomanPSMT"/>
              </a:rPr>
              <a:t> </a:t>
            </a:r>
          </a:p>
          <a:p>
            <a:pPr marL="0" indent="0" fontAlgn="auto" hangingPunct="1">
              <a:spcAft>
                <a:spcPts val="900"/>
              </a:spcAft>
              <a:buNone/>
            </a:pPr>
            <a:r>
              <a:rPr lang="en-US" altLang="zh-CN" sz="1600" i="1" dirty="0">
                <a:effectLst/>
                <a:latin typeface="Times New Roman" panose="02020603050405020304" pitchFamily="18" charset="0"/>
                <a:ea typeface="TimesNewRomanPSMT"/>
              </a:rPr>
              <a:t>It is noted that this feature is highly desirable for satellite networks to reach users experiencing low SNR or NLOS channel conditions. </a:t>
            </a:r>
            <a:endParaRPr lang="zh-CN" altLang="zh-CN" sz="1600" dirty="0">
              <a:effectLst/>
              <a:latin typeface="Times New Roman" panose="02020603050405020304" pitchFamily="18" charset="0"/>
              <a:ea typeface="Times New Roman" panose="02020603050405020304" pitchFamily="18" charset="0"/>
            </a:endParaRPr>
          </a:p>
          <a:p>
            <a:pPr marL="0" indent="0" fontAlgn="auto" hangingPunct="1">
              <a:spcAft>
                <a:spcPts val="900"/>
              </a:spcAft>
              <a:buNone/>
            </a:pPr>
            <a:r>
              <a:rPr lang="en-GB" altLang="zh-CN" sz="1600" i="1" dirty="0">
                <a:effectLst/>
                <a:latin typeface="Times New Roman" panose="02020603050405020304" pitchFamily="18" charset="0"/>
                <a:ea typeface="TimesNewRomanPSMT"/>
              </a:rPr>
              <a:t> Before some standardisation activity can be started in RAN on the subject, some inputs, guidance and requirements would be needed from relevant SA WGs.</a:t>
            </a:r>
            <a:endParaRPr lang="zh-CN" altLang="zh-CN" sz="1600" dirty="0">
              <a:effectLst/>
              <a:latin typeface="Times New Roman" panose="02020603050405020304" pitchFamily="18" charset="0"/>
              <a:ea typeface="Times New Roman" panose="02020603050405020304" pitchFamily="18" charset="0"/>
            </a:endParaRPr>
          </a:p>
          <a:p>
            <a:pPr algn="just"/>
            <a:endParaRPr lang="en-US" altLang="zh-CN" sz="1800" dirty="0"/>
          </a:p>
        </p:txBody>
      </p:sp>
      <p:sp>
        <p:nvSpPr>
          <p:cNvPr id="3" name="标题 2"/>
          <p:cNvSpPr>
            <a:spLocks noGrp="1"/>
          </p:cNvSpPr>
          <p:nvPr>
            <p:ph type="title"/>
          </p:nvPr>
        </p:nvSpPr>
        <p:spPr/>
        <p:txBody>
          <a:bodyPr/>
          <a:lstStyle/>
          <a:p>
            <a:r>
              <a:rPr lang="en-US" altLang="zh-CN" dirty="0"/>
              <a:t>Introduction</a:t>
            </a:r>
            <a:endParaRPr lang="zh-CN" altLang="en-US" dirty="0"/>
          </a:p>
        </p:txBody>
      </p:sp>
    </p:spTree>
    <p:extLst>
      <p:ext uri="{BB962C8B-B14F-4D97-AF65-F5344CB8AC3E}">
        <p14:creationId xmlns:p14="http://schemas.microsoft.com/office/powerpoint/2010/main" val="5484296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2"/>
          </p:nvPr>
        </p:nvSpPr>
        <p:spPr>
          <a:xfrm>
            <a:off x="189566" y="985651"/>
            <a:ext cx="11664950" cy="5005387"/>
          </a:xfrm>
        </p:spPr>
        <p:txBody>
          <a:bodyPr/>
          <a:lstStyle/>
          <a:p>
            <a:pPr marL="394754" indent="-180975" algn="just" defTabSz="914354">
              <a:buFont typeface="Wingdings" panose="05000000000000000000" pitchFamily="2" charset="2"/>
              <a:buChar char="l"/>
            </a:pPr>
            <a:r>
              <a:rPr lang="en-US" altLang="zh-CN" sz="1600" kern="1200" dirty="0">
                <a:solidFill>
                  <a:schemeClr val="tx1"/>
                </a:solidFill>
                <a:latin typeface="+mn-ea"/>
              </a:rPr>
              <a:t>RP-230272 Paging Alert Channel for NR NTN Downlink Coverage Enhancement: </a:t>
            </a:r>
          </a:p>
          <a:p>
            <a:pPr marL="742928" lvl="1" indent="-285750" algn="just" defTabSz="914354">
              <a:buFont typeface="Wingdings" panose="05000000000000000000" pitchFamily="2" charset="2"/>
              <a:buChar char="Ø"/>
            </a:pPr>
            <a:r>
              <a:rPr lang="en-US" altLang="zh-CN" sz="1400" i="1" kern="1200" dirty="0">
                <a:solidFill>
                  <a:schemeClr val="tx1"/>
                </a:solidFill>
                <a:latin typeface="+mn-ea"/>
              </a:rPr>
              <a:t>Satellite to User Equipment (UE) transmission typically has very limited power margin and usually requires line of sight for best performance. For Mobile Originated calls, users are aware of the channel quality and can achieve LOS communication by consciously adjusting the spot of signal transmission/reception. For Mobile terminated calls, users are unaware of its channel condition and might miss important paging messages even within the LOS coverage area. </a:t>
            </a:r>
          </a:p>
          <a:p>
            <a:pPr marL="742928" lvl="1" indent="-285750" algn="just" defTabSz="914354">
              <a:buFont typeface="Wingdings" panose="05000000000000000000" pitchFamily="2" charset="2"/>
              <a:buChar char="Ø"/>
            </a:pPr>
            <a:r>
              <a:rPr lang="en-US" altLang="zh-CN" sz="1400" i="1" kern="1200" dirty="0">
                <a:solidFill>
                  <a:schemeClr val="tx1"/>
                </a:solidFill>
                <a:latin typeface="+mn-ea"/>
              </a:rPr>
              <a:t>When UE is inside a pocket or backpack, and/or inside a car, or being blocked by building and/or foliage, the additional path loss causes very low signal to noise ratio (SNR) at the receiver. </a:t>
            </a:r>
          </a:p>
          <a:p>
            <a:pPr marL="742928" lvl="1" indent="-285750" algn="just" defTabSz="914354">
              <a:buFont typeface="Wingdings" panose="05000000000000000000" pitchFamily="2" charset="2"/>
              <a:buChar char="Ø"/>
            </a:pPr>
            <a:r>
              <a:rPr lang="en-US" altLang="zh-CN" sz="1400" i="1" kern="1200" dirty="0">
                <a:solidFill>
                  <a:schemeClr val="tx1"/>
                </a:solidFill>
                <a:latin typeface="+mn-ea"/>
              </a:rPr>
              <a:t>It is important to ensure that paging messages are successfully received by the destined users. But, when the Core Network or the gNB pages such UE in IDLE or INACTIVE mode, the UE may be in a very poor channel condition and may miss the 5G NR paging message due to very low SNR, even though it is still in the beam coverage of the NTN system.</a:t>
            </a:r>
          </a:p>
          <a:p>
            <a:pPr marL="499529" indent="-285750" algn="just" defTabSz="914354">
              <a:buFont typeface="Wingdings" panose="05000000000000000000" pitchFamily="2" charset="2"/>
              <a:buChar char="Ø"/>
            </a:pPr>
            <a:endParaRPr lang="en-US" altLang="zh-CN" sz="1600" i="1" kern="1200" dirty="0">
              <a:solidFill>
                <a:schemeClr val="tx1"/>
              </a:solidFill>
              <a:latin typeface="+mn-ea"/>
            </a:endParaRPr>
          </a:p>
          <a:p>
            <a:pPr marL="499529" indent="-285750" algn="just" defTabSz="914354">
              <a:buFont typeface="Wingdings" panose="05000000000000000000" pitchFamily="2" charset="2"/>
              <a:buChar char="l"/>
            </a:pPr>
            <a:r>
              <a:rPr lang="en-US" altLang="zh-CN" sz="1600" kern="1200" dirty="0">
                <a:solidFill>
                  <a:schemeClr val="tx1"/>
                </a:solidFill>
                <a:latin typeface="+mn-ea"/>
              </a:rPr>
              <a:t>In TN-NR, the UE (e.g., in the garage, basement, elevator) may also be in very poor SNR conditions which prevent to receive a normal paging message. It is identified that the intention should be not only in NTN-NR, but also in TN-NR, i.e., how to improve the probability of informing the MT call to the UE in very poor SNR conditions should be applied in both NTN-NR and TN-NR.</a:t>
            </a:r>
          </a:p>
          <a:p>
            <a:pPr marL="499529" indent="-285750" algn="just" defTabSz="914354">
              <a:buFont typeface="Wingdings" panose="05000000000000000000" pitchFamily="2" charset="2"/>
              <a:buChar char="l"/>
            </a:pPr>
            <a:endParaRPr lang="en-US" altLang="zh-CN" sz="1600" kern="1200" dirty="0">
              <a:solidFill>
                <a:schemeClr val="tx1"/>
              </a:solidFill>
              <a:latin typeface="+mn-ea"/>
            </a:endParaRPr>
          </a:p>
          <a:p>
            <a:pPr marL="499529" indent="-285750" algn="just" defTabSz="914354">
              <a:buFont typeface="Wingdings" panose="05000000000000000000" pitchFamily="2" charset="2"/>
              <a:buChar char="l"/>
            </a:pPr>
            <a:r>
              <a:rPr lang="en-US" altLang="zh-CN" sz="1600" kern="1200" dirty="0">
                <a:solidFill>
                  <a:schemeClr val="tx1"/>
                </a:solidFill>
                <a:latin typeface="+mn-ea"/>
              </a:rPr>
              <a:t>Since this intention is common for NTN-NR and TN-NR, and has improvements to the current and future commercial real deployments, it is worthy to address this urgent and long-term intention in Rel-19.</a:t>
            </a:r>
          </a:p>
          <a:p>
            <a:pPr marL="499529" indent="-285750" algn="just" defTabSz="914354">
              <a:buFont typeface="Wingdings" panose="05000000000000000000" pitchFamily="2" charset="2"/>
              <a:buChar char="Ø"/>
            </a:pPr>
            <a:endParaRPr lang="en-US" altLang="zh-CN" sz="1600" i="1" kern="1200" dirty="0">
              <a:solidFill>
                <a:schemeClr val="tx1"/>
              </a:solidFill>
              <a:latin typeface="+mn-ea"/>
            </a:endParaRPr>
          </a:p>
        </p:txBody>
      </p:sp>
      <p:sp>
        <p:nvSpPr>
          <p:cNvPr id="3" name="标题 2"/>
          <p:cNvSpPr>
            <a:spLocks noGrp="1"/>
          </p:cNvSpPr>
          <p:nvPr>
            <p:ph type="title"/>
          </p:nvPr>
        </p:nvSpPr>
        <p:spPr/>
        <p:txBody>
          <a:bodyPr/>
          <a:lstStyle/>
          <a:p>
            <a:r>
              <a:rPr lang="en-US" altLang="zh-CN" dirty="0"/>
              <a:t>Problem Statement</a:t>
            </a:r>
            <a:endParaRPr lang="zh-CN" altLang="en-US" dirty="0"/>
          </a:p>
        </p:txBody>
      </p:sp>
    </p:spTree>
    <p:extLst>
      <p:ext uri="{BB962C8B-B14F-4D97-AF65-F5344CB8AC3E}">
        <p14:creationId xmlns:p14="http://schemas.microsoft.com/office/powerpoint/2010/main" val="22684053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2"/>
          </p:nvPr>
        </p:nvSpPr>
        <p:spPr/>
        <p:txBody>
          <a:bodyPr/>
          <a:lstStyle/>
          <a:p>
            <a:pPr marL="638153" lvl="1" indent="-180975" algn="just" defTabSz="914354">
              <a:lnSpc>
                <a:spcPct val="150000"/>
              </a:lnSpc>
              <a:buFont typeface="Wingdings" panose="05000000000000000000" pitchFamily="2" charset="2"/>
              <a:buChar char="l"/>
            </a:pPr>
            <a:endParaRPr lang="en-US" altLang="zh-CN" sz="2000" b="1" kern="1200" dirty="0">
              <a:solidFill>
                <a:schemeClr val="tx1"/>
              </a:solidFill>
              <a:latin typeface="+mn-ea"/>
              <a:cs typeface="+mn-cs"/>
            </a:endParaRPr>
          </a:p>
          <a:p>
            <a:endParaRPr lang="zh-CN" altLang="en-US" sz="2400" dirty="0"/>
          </a:p>
        </p:txBody>
      </p:sp>
      <p:sp>
        <p:nvSpPr>
          <p:cNvPr id="3" name="标题 2"/>
          <p:cNvSpPr>
            <a:spLocks noGrp="1"/>
          </p:cNvSpPr>
          <p:nvPr>
            <p:ph type="title"/>
          </p:nvPr>
        </p:nvSpPr>
        <p:spPr/>
        <p:txBody>
          <a:bodyPr/>
          <a:lstStyle/>
          <a:p>
            <a:r>
              <a:rPr lang="en-US" altLang="zh-CN" dirty="0"/>
              <a:t>Potential Solution 1: NB-IoT</a:t>
            </a:r>
            <a:endParaRPr lang="zh-CN" altLang="en-US" dirty="0"/>
          </a:p>
        </p:txBody>
      </p:sp>
      <p:sp>
        <p:nvSpPr>
          <p:cNvPr id="5" name="文本框 4">
            <a:extLst>
              <a:ext uri="{FF2B5EF4-FFF2-40B4-BE49-F238E27FC236}">
                <a16:creationId xmlns:a16="http://schemas.microsoft.com/office/drawing/2014/main" id="{22A1F969-4492-4199-AD94-38EE105E9F21}"/>
              </a:ext>
            </a:extLst>
          </p:cNvPr>
          <p:cNvSpPr txBox="1"/>
          <p:nvPr/>
        </p:nvSpPr>
        <p:spPr>
          <a:xfrm>
            <a:off x="458880" y="1012545"/>
            <a:ext cx="11469595" cy="3354765"/>
          </a:xfrm>
          <a:prstGeom prst="rect">
            <a:avLst/>
          </a:prstGeom>
          <a:noFill/>
        </p:spPr>
        <p:txBody>
          <a:bodyPr wrap="square">
            <a:spAutoFit/>
          </a:bodyPr>
          <a:lstStyle/>
          <a:p>
            <a:r>
              <a:rPr lang="en-US" altLang="zh-CN" b="1" dirty="0"/>
              <a:t>S2-2400391</a:t>
            </a:r>
            <a:r>
              <a:rPr lang="en-US" altLang="zh-CN" dirty="0"/>
              <a:t>:</a:t>
            </a:r>
          </a:p>
          <a:p>
            <a:endParaRPr lang="en-US" altLang="zh-CN" i="1" dirty="0"/>
          </a:p>
          <a:p>
            <a:r>
              <a:rPr lang="en-US" altLang="zh-CN" sz="1600" i="1" dirty="0"/>
              <a:t>Proposal 1: NTN NB-IoT is considered as a suitable transport for a robust alert/notification.</a:t>
            </a:r>
          </a:p>
          <a:p>
            <a:endParaRPr lang="en-US" altLang="zh-CN" sz="1600" i="1" dirty="0"/>
          </a:p>
          <a:p>
            <a:r>
              <a:rPr lang="en-US" altLang="zh-CN" sz="1600" i="1" dirty="0"/>
              <a:t>Proposal 2: The relation/interaction between robust alert/notification and IMS incl. IMS call control is investigated, incl. </a:t>
            </a:r>
          </a:p>
          <a:p>
            <a:r>
              <a:rPr lang="en-US" altLang="zh-CN" sz="1600" i="1" dirty="0"/>
              <a:t>- Relation between SIP INVITE and the intended alert/notification (See NOTE)</a:t>
            </a:r>
          </a:p>
          <a:p>
            <a:r>
              <a:rPr lang="en-US" altLang="zh-CN" sz="1600" i="1" dirty="0"/>
              <a:t>- Interactions with the Caller UE (user) while the system tries to reach the Called UE (user)</a:t>
            </a:r>
          </a:p>
          <a:p>
            <a:pPr marL="285750" indent="-285750">
              <a:buFontTx/>
              <a:buChar char="-"/>
            </a:pPr>
            <a:endParaRPr lang="en-US" altLang="zh-CN" sz="1600" i="1" dirty="0"/>
          </a:p>
          <a:p>
            <a:r>
              <a:rPr lang="en-US" altLang="zh-CN" sz="1600" i="1" dirty="0"/>
              <a:t>Proposal 3: If necessary, depending on the outcome of proposal 2:</a:t>
            </a:r>
          </a:p>
          <a:p>
            <a:r>
              <a:rPr lang="en-US" altLang="zh-CN" sz="1600" i="1" dirty="0"/>
              <a:t>- the support of IMS Call control </a:t>
            </a:r>
            <a:r>
              <a:rPr lang="en-US" altLang="zh-CN" sz="1600" i="1" dirty="0" err="1"/>
              <a:t>signalling</a:t>
            </a:r>
            <a:r>
              <a:rPr lang="en-US" altLang="zh-CN" sz="1600" i="1" dirty="0"/>
              <a:t> over NTN NB-IoT is considered.</a:t>
            </a:r>
          </a:p>
          <a:p>
            <a:pPr marL="285750" indent="-285750">
              <a:buFontTx/>
              <a:buChar char="-"/>
            </a:pPr>
            <a:endParaRPr lang="en-US" altLang="zh-CN" sz="1600" i="1" dirty="0"/>
          </a:p>
          <a:p>
            <a:r>
              <a:rPr lang="en-US" altLang="zh-CN" sz="1600" i="1" dirty="0"/>
              <a:t>NOTE:	An alert signal is intended to be emitted by the Called UE upon reception of the [SIP INVITE/alert/notification] before resource reservation for the call is finalized. The remaining IMS transactions complete once the UE regains coverage of NTN NR.</a:t>
            </a:r>
          </a:p>
        </p:txBody>
      </p:sp>
      <p:sp>
        <p:nvSpPr>
          <p:cNvPr id="6" name="文本框 5">
            <a:extLst>
              <a:ext uri="{FF2B5EF4-FFF2-40B4-BE49-F238E27FC236}">
                <a16:creationId xmlns:a16="http://schemas.microsoft.com/office/drawing/2014/main" id="{41F5714A-D5A9-42E2-A1FB-CA10F1753075}"/>
              </a:ext>
            </a:extLst>
          </p:cNvPr>
          <p:cNvSpPr txBox="1"/>
          <p:nvPr/>
        </p:nvSpPr>
        <p:spPr>
          <a:xfrm>
            <a:off x="512669" y="4922125"/>
            <a:ext cx="10648391" cy="923330"/>
          </a:xfrm>
          <a:prstGeom prst="rect">
            <a:avLst/>
          </a:prstGeom>
          <a:noFill/>
        </p:spPr>
        <p:txBody>
          <a:bodyPr wrap="square">
            <a:spAutoFit/>
          </a:bodyPr>
          <a:lstStyle/>
          <a:p>
            <a:r>
              <a:rPr lang="en-US" altLang="zh-CN" dirty="0"/>
              <a:t>Comments: </a:t>
            </a:r>
          </a:p>
          <a:p>
            <a:pPr marL="285750" indent="-285750">
              <a:buFont typeface="Arial" panose="020B0604020202020204" pitchFamily="34" charset="0"/>
              <a:buChar char="•"/>
            </a:pPr>
            <a:r>
              <a:rPr lang="en-US" altLang="zh-CN" dirty="0"/>
              <a:t>This solution may have no impacts to RAN1.</a:t>
            </a:r>
          </a:p>
          <a:p>
            <a:pPr marL="285750" indent="-285750">
              <a:buFont typeface="Arial" panose="020B0604020202020204" pitchFamily="34" charset="0"/>
              <a:buChar char="•"/>
            </a:pPr>
            <a:r>
              <a:rPr lang="en-US" altLang="zh-CN" dirty="0"/>
              <a:t>This solution has the restriction and requirement that the UE and network have NB-IoT capability.</a:t>
            </a:r>
            <a:endParaRPr lang="zh-CN" altLang="en-US" dirty="0"/>
          </a:p>
        </p:txBody>
      </p:sp>
    </p:spTree>
    <p:extLst>
      <p:ext uri="{BB962C8B-B14F-4D97-AF65-F5344CB8AC3E}">
        <p14:creationId xmlns:p14="http://schemas.microsoft.com/office/powerpoint/2010/main" val="3718961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a:extLst>
              <a:ext uri="{FF2B5EF4-FFF2-40B4-BE49-F238E27FC236}">
                <a16:creationId xmlns:a16="http://schemas.microsoft.com/office/drawing/2014/main" id="{DC8233F0-AF71-4A1D-A534-B2850140E56A}"/>
              </a:ext>
            </a:extLst>
          </p:cNvPr>
          <p:cNvSpPr>
            <a:spLocks noGrp="1"/>
          </p:cNvSpPr>
          <p:nvPr>
            <p:ph sz="quarter" idx="12"/>
          </p:nvPr>
        </p:nvSpPr>
        <p:spPr>
          <a:xfrm>
            <a:off x="263525" y="1160463"/>
            <a:ext cx="11664950" cy="5118417"/>
          </a:xfrm>
        </p:spPr>
        <p:txBody>
          <a:bodyPr/>
          <a:lstStyle/>
          <a:p>
            <a:pPr marL="638153" lvl="1" indent="-180975" defTabSz="914354">
              <a:spcBef>
                <a:spcPts val="0"/>
              </a:spcBef>
              <a:spcAft>
                <a:spcPts val="0"/>
              </a:spcAft>
              <a:buFont typeface="Wingdings" panose="05000000000000000000" pitchFamily="2" charset="2"/>
              <a:buChar char="l"/>
            </a:pPr>
            <a:endParaRPr lang="en-GB" altLang="ja-JP" sz="2000" kern="1200" dirty="0">
              <a:solidFill>
                <a:schemeClr val="tx1"/>
              </a:solidFill>
              <a:latin typeface="+mn-ea"/>
              <a:cs typeface="+mn-cs"/>
            </a:endParaRPr>
          </a:p>
          <a:p>
            <a:pPr marL="638153" lvl="1" indent="-180975" defTabSz="914354">
              <a:spcBef>
                <a:spcPts val="0"/>
              </a:spcBef>
              <a:spcAft>
                <a:spcPts val="0"/>
              </a:spcAft>
              <a:buFont typeface="Wingdings" panose="05000000000000000000" pitchFamily="2" charset="2"/>
              <a:buChar char="l"/>
            </a:pPr>
            <a:endParaRPr lang="en-GB" altLang="ja-JP" sz="2000" kern="1200" dirty="0">
              <a:solidFill>
                <a:schemeClr val="tx1"/>
              </a:solidFill>
              <a:latin typeface="+mn-ea"/>
              <a:cs typeface="+mn-cs"/>
            </a:endParaRPr>
          </a:p>
          <a:p>
            <a:pPr marL="394754" indent="-180975" defTabSz="914354">
              <a:spcBef>
                <a:spcPts val="0"/>
              </a:spcBef>
              <a:spcAft>
                <a:spcPts val="0"/>
              </a:spcAft>
              <a:buFont typeface="Wingdings" panose="05000000000000000000" pitchFamily="2" charset="2"/>
              <a:buChar char="l"/>
            </a:pPr>
            <a:endParaRPr lang="en-GB" altLang="ja-JP" sz="2800" dirty="0">
              <a:solidFill>
                <a:schemeClr val="tx1"/>
              </a:solidFill>
              <a:latin typeface="+mn-ea"/>
            </a:endParaRPr>
          </a:p>
        </p:txBody>
      </p:sp>
      <p:sp>
        <p:nvSpPr>
          <p:cNvPr id="4" name="タイトル 3">
            <a:extLst>
              <a:ext uri="{FF2B5EF4-FFF2-40B4-BE49-F238E27FC236}">
                <a16:creationId xmlns:a16="http://schemas.microsoft.com/office/drawing/2014/main" id="{6B870246-DA21-4269-9E16-0E21370944AF}"/>
              </a:ext>
            </a:extLst>
          </p:cNvPr>
          <p:cNvSpPr>
            <a:spLocks noGrp="1"/>
          </p:cNvSpPr>
          <p:nvPr>
            <p:ph type="title"/>
          </p:nvPr>
        </p:nvSpPr>
        <p:spPr/>
        <p:txBody>
          <a:bodyPr/>
          <a:lstStyle/>
          <a:p>
            <a:r>
              <a:rPr lang="en-US" altLang="zh-CN" dirty="0"/>
              <a:t>Potential Solution 2: MUSIM</a:t>
            </a:r>
            <a:endParaRPr lang="ja-JP" altLang="en-US" dirty="0">
              <a:solidFill>
                <a:schemeClr val="tx1"/>
              </a:solidFill>
            </a:endParaRPr>
          </a:p>
        </p:txBody>
      </p:sp>
      <p:sp>
        <p:nvSpPr>
          <p:cNvPr id="6" name="文本框 5">
            <a:extLst>
              <a:ext uri="{FF2B5EF4-FFF2-40B4-BE49-F238E27FC236}">
                <a16:creationId xmlns:a16="http://schemas.microsoft.com/office/drawing/2014/main" id="{2CEEA6CA-AF33-455A-92A2-A64943697DD3}"/>
              </a:ext>
            </a:extLst>
          </p:cNvPr>
          <p:cNvSpPr txBox="1"/>
          <p:nvPr/>
        </p:nvSpPr>
        <p:spPr>
          <a:xfrm>
            <a:off x="657504" y="1212135"/>
            <a:ext cx="9669837" cy="2031325"/>
          </a:xfrm>
          <a:prstGeom prst="rect">
            <a:avLst/>
          </a:prstGeom>
          <a:noFill/>
        </p:spPr>
        <p:txBody>
          <a:bodyPr wrap="square">
            <a:spAutoFit/>
          </a:bodyPr>
          <a:lstStyle/>
          <a:p>
            <a:r>
              <a:rPr lang="en-US" altLang="zh-CN" b="1" dirty="0"/>
              <a:t>S2-2400792</a:t>
            </a:r>
            <a:r>
              <a:rPr lang="en-US" altLang="zh-CN" dirty="0"/>
              <a:t>:</a:t>
            </a:r>
          </a:p>
          <a:p>
            <a:endParaRPr lang="en-US" altLang="zh-CN" i="1" dirty="0"/>
          </a:p>
          <a:p>
            <a:r>
              <a:rPr lang="en-US" altLang="zh-CN" i="1" dirty="0"/>
              <a:t>Option #2: Explore alternative methods of notifying the user. For instance, if the UE supports MUSIM, when the paging of USIM-1 is failure, the alert message can be sent through another access of USIM-2 (e.g., terrestrial access, IoT NTN access, etc.), which requires the AMF to be aware of the binding relationship between USIM-1’s ID (e.g. SUPI, IMSI, GPSI, MSISDN etc.) and USIM-2’s ID.</a:t>
            </a:r>
            <a:endParaRPr lang="zh-CN" altLang="en-US" i="1" dirty="0"/>
          </a:p>
        </p:txBody>
      </p:sp>
      <p:sp>
        <p:nvSpPr>
          <p:cNvPr id="7" name="文本框 6">
            <a:extLst>
              <a:ext uri="{FF2B5EF4-FFF2-40B4-BE49-F238E27FC236}">
                <a16:creationId xmlns:a16="http://schemas.microsoft.com/office/drawing/2014/main" id="{4A9FF089-904E-4AD5-A01C-886A48D406F8}"/>
              </a:ext>
            </a:extLst>
          </p:cNvPr>
          <p:cNvSpPr txBox="1"/>
          <p:nvPr/>
        </p:nvSpPr>
        <p:spPr>
          <a:xfrm>
            <a:off x="657504" y="4200446"/>
            <a:ext cx="10648391" cy="1754326"/>
          </a:xfrm>
          <a:prstGeom prst="rect">
            <a:avLst/>
          </a:prstGeom>
          <a:noFill/>
        </p:spPr>
        <p:txBody>
          <a:bodyPr wrap="square">
            <a:spAutoFit/>
          </a:bodyPr>
          <a:lstStyle/>
          <a:p>
            <a:r>
              <a:rPr lang="en-US" altLang="zh-CN" dirty="0"/>
              <a:t>Comments: </a:t>
            </a:r>
          </a:p>
          <a:p>
            <a:pPr marL="285750" indent="-285750">
              <a:buFont typeface="Arial" panose="020B0604020202020204" pitchFamily="34" charset="0"/>
              <a:buChar char="•"/>
            </a:pPr>
            <a:r>
              <a:rPr lang="en-US" altLang="zh-CN" dirty="0"/>
              <a:t>This solution may have no impacts to RAN1.</a:t>
            </a:r>
          </a:p>
          <a:p>
            <a:pPr marL="285750" indent="-285750">
              <a:buFont typeface="Arial" panose="020B0604020202020204" pitchFamily="34" charset="0"/>
              <a:buChar char="•"/>
            </a:pPr>
            <a:r>
              <a:rPr lang="en-US" altLang="zh-CN" dirty="0"/>
              <a:t>This solution may have the privacy issue for the interactions between USIM-1 and USIM-2, and between two PLMNs. This privacy issue should be studied during the study phase and should be discussed with SA3. </a:t>
            </a:r>
          </a:p>
          <a:p>
            <a:pPr marL="285750" indent="-285750">
              <a:buFont typeface="Arial" panose="020B0604020202020204" pitchFamily="34" charset="0"/>
              <a:buChar char="•"/>
            </a:pPr>
            <a:r>
              <a:rPr lang="en-US" altLang="zh-CN" dirty="0"/>
              <a:t>This solution has the restriction and requirement that the UE is a MUSIM UE with 2 in-use USIMs.</a:t>
            </a:r>
            <a:endParaRPr lang="zh-CN" altLang="en-US" dirty="0"/>
          </a:p>
        </p:txBody>
      </p:sp>
    </p:spTree>
    <p:extLst>
      <p:ext uri="{BB962C8B-B14F-4D97-AF65-F5344CB8AC3E}">
        <p14:creationId xmlns:p14="http://schemas.microsoft.com/office/powerpoint/2010/main" val="35743336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6B870246-DA21-4269-9E16-0E21370944AF}"/>
              </a:ext>
            </a:extLst>
          </p:cNvPr>
          <p:cNvSpPr>
            <a:spLocks noGrp="1"/>
          </p:cNvSpPr>
          <p:nvPr>
            <p:ph type="title"/>
          </p:nvPr>
        </p:nvSpPr>
        <p:spPr/>
        <p:txBody>
          <a:bodyPr/>
          <a:lstStyle/>
          <a:p>
            <a:r>
              <a:rPr lang="en-US" altLang="zh-CN" dirty="0"/>
              <a:t>Potential Solution 3: PAC</a:t>
            </a:r>
            <a:endParaRPr lang="ja-JP" altLang="en-US" dirty="0">
              <a:solidFill>
                <a:schemeClr val="tx1"/>
              </a:solidFill>
            </a:endParaRPr>
          </a:p>
        </p:txBody>
      </p:sp>
      <p:sp>
        <p:nvSpPr>
          <p:cNvPr id="2" name="文本框 1">
            <a:extLst>
              <a:ext uri="{FF2B5EF4-FFF2-40B4-BE49-F238E27FC236}">
                <a16:creationId xmlns:a16="http://schemas.microsoft.com/office/drawing/2014/main" id="{A02F0B72-DCD9-4F9F-9D94-6D7181785460}"/>
              </a:ext>
            </a:extLst>
          </p:cNvPr>
          <p:cNvSpPr txBox="1"/>
          <p:nvPr/>
        </p:nvSpPr>
        <p:spPr>
          <a:xfrm>
            <a:off x="880876" y="1204463"/>
            <a:ext cx="10151222" cy="2862322"/>
          </a:xfrm>
          <a:prstGeom prst="rect">
            <a:avLst/>
          </a:prstGeom>
          <a:noFill/>
        </p:spPr>
        <p:txBody>
          <a:bodyPr wrap="square" rtlCol="0">
            <a:spAutoFit/>
          </a:bodyPr>
          <a:lstStyle/>
          <a:p>
            <a:r>
              <a:rPr lang="en-GB" altLang="ja-JP" b="1" kern="1200" dirty="0">
                <a:solidFill>
                  <a:schemeClr val="tx1"/>
                </a:solidFill>
                <a:latin typeface="+mn-ea"/>
                <a:cs typeface="+mn-cs"/>
              </a:rPr>
              <a:t>RP-230272</a:t>
            </a:r>
            <a:r>
              <a:rPr lang="en-GB" altLang="ja-JP" kern="1200" dirty="0">
                <a:solidFill>
                  <a:schemeClr val="tx1"/>
                </a:solidFill>
                <a:latin typeface="+mn-ea"/>
                <a:cs typeface="+mn-cs"/>
              </a:rPr>
              <a:t>:</a:t>
            </a:r>
            <a:endParaRPr lang="en-US" altLang="zh-CN" dirty="0">
              <a:effectLst/>
              <a:latin typeface="Times New Roman" panose="02020603050405020304" pitchFamily="18" charset="0"/>
              <a:ea typeface="Malgun Gothic" panose="020B0503020000020004" pitchFamily="34" charset="-127"/>
            </a:endParaRPr>
          </a:p>
          <a:p>
            <a:pPr marL="285750" indent="-285750">
              <a:buFont typeface="Arial" panose="020B0604020202020204" pitchFamily="34" charset="0"/>
              <a:buChar char="•"/>
            </a:pPr>
            <a:r>
              <a:rPr lang="en-US" altLang="zh-CN" i="1" dirty="0">
                <a:effectLst/>
                <a:latin typeface="Times New Roman" panose="02020603050405020304" pitchFamily="18" charset="0"/>
                <a:ea typeface="Malgun Gothic" panose="020B0503020000020004" pitchFamily="34" charset="-127"/>
              </a:rPr>
              <a:t>allocate a dedicated Paging Alert Channel (PAC) in the current 5G NTN downlink spectrum</a:t>
            </a:r>
          </a:p>
          <a:p>
            <a:pPr marL="285750" indent="-285750">
              <a:buFont typeface="Arial" panose="020B0604020202020204" pitchFamily="34" charset="0"/>
              <a:buChar char="•"/>
            </a:pPr>
            <a:r>
              <a:rPr lang="en-US" altLang="zh-CN" i="1" dirty="0">
                <a:effectLst/>
                <a:latin typeface="Times New Roman" panose="02020603050405020304" pitchFamily="18" charset="0"/>
                <a:ea typeface="Malgun Gothic" panose="020B0503020000020004" pitchFamily="34" charset="-127"/>
              </a:rPr>
              <a:t>Paging Alert Channel will be used to notify UE when normal paging calls and messages can’t be delivered to UE successfully in 5G NR paging channel</a:t>
            </a:r>
          </a:p>
          <a:p>
            <a:endParaRPr lang="en-US" altLang="zh-CN" sz="1800" i="1" dirty="0">
              <a:effectLst/>
              <a:latin typeface="Times New Roman" panose="02020603050405020304" pitchFamily="18" charset="0"/>
              <a:ea typeface="宋体" panose="02010600030101010101" pitchFamily="2" charset="-122"/>
            </a:endParaRPr>
          </a:p>
          <a:p>
            <a:r>
              <a:rPr lang="en-US" altLang="zh-CN" sz="1800" i="1" dirty="0">
                <a:effectLst/>
                <a:latin typeface="Times New Roman" panose="02020603050405020304" pitchFamily="18" charset="0"/>
                <a:ea typeface="宋体" panose="02010600030101010101" pitchFamily="2" charset="-122"/>
              </a:rPr>
              <a:t>Proposal 1: Consider in 3GPP work program, the definition of NR_NTN enhancements (e.g., a dedicated channel for alert) optimized to allow for reception of alert messages in very low SNR conditions (e.g., vehicles/boats/blockage).</a:t>
            </a:r>
            <a:endParaRPr lang="zh-CN" altLang="zh-CN" sz="1800" dirty="0">
              <a:effectLst/>
              <a:latin typeface="Times New Roman" panose="02020603050405020304" pitchFamily="18" charset="0"/>
              <a:ea typeface="Malgun Gothic" panose="020B0503020000020004" pitchFamily="34" charset="-127"/>
            </a:endParaRPr>
          </a:p>
          <a:p>
            <a:pPr marL="0" indent="0">
              <a:buNone/>
            </a:pPr>
            <a:r>
              <a:rPr lang="en-US" altLang="zh-CN" sz="1800" i="1" dirty="0">
                <a:effectLst/>
                <a:latin typeface="Times New Roman" panose="02020603050405020304" pitchFamily="18" charset="0"/>
                <a:ea typeface="宋体" panose="02010600030101010101" pitchFamily="2" charset="-122"/>
              </a:rPr>
              <a:t>Note: the intent is to alert the UE to move to a better signal reception location for communication.</a:t>
            </a:r>
            <a:endParaRPr lang="zh-CN" altLang="zh-CN" sz="1800" dirty="0">
              <a:effectLst/>
              <a:latin typeface="Times New Roman" panose="02020603050405020304" pitchFamily="18" charset="0"/>
              <a:ea typeface="Malgun Gothic" panose="020B0503020000020004" pitchFamily="34" charset="-127"/>
            </a:endParaRPr>
          </a:p>
          <a:p>
            <a:pPr marL="742928" lvl="1" indent="-285750">
              <a:buFont typeface="Arial" panose="020B0604020202020204" pitchFamily="34" charset="0"/>
              <a:buChar char="•"/>
            </a:pPr>
            <a:endParaRPr kumimoji="1" lang="zh-CN" altLang="en-US" dirty="0">
              <a:solidFill>
                <a:schemeClr val="tx1">
                  <a:lumMod val="85000"/>
                  <a:lumOff val="15000"/>
                </a:schemeClr>
              </a:solidFill>
            </a:endParaRPr>
          </a:p>
        </p:txBody>
      </p:sp>
      <p:sp>
        <p:nvSpPr>
          <p:cNvPr id="7" name="文本框 6">
            <a:extLst>
              <a:ext uri="{FF2B5EF4-FFF2-40B4-BE49-F238E27FC236}">
                <a16:creationId xmlns:a16="http://schemas.microsoft.com/office/drawing/2014/main" id="{36D63DE0-FB02-4B12-87A7-40799DE26CD8}"/>
              </a:ext>
            </a:extLst>
          </p:cNvPr>
          <p:cNvSpPr txBox="1"/>
          <p:nvPr/>
        </p:nvSpPr>
        <p:spPr>
          <a:xfrm>
            <a:off x="880876" y="4773360"/>
            <a:ext cx="9872197" cy="646331"/>
          </a:xfrm>
          <a:prstGeom prst="rect">
            <a:avLst/>
          </a:prstGeom>
          <a:noFill/>
        </p:spPr>
        <p:txBody>
          <a:bodyPr wrap="square" rtlCol="0">
            <a:spAutoFit/>
          </a:bodyPr>
          <a:lstStyle/>
          <a:p>
            <a:pPr fontAlgn="base"/>
            <a:r>
              <a:rPr lang="en-US" altLang="zh-CN" dirty="0">
                <a:solidFill>
                  <a:schemeClr val="tx1">
                    <a:lumMod val="85000"/>
                    <a:lumOff val="15000"/>
                  </a:schemeClr>
                </a:solidFill>
              </a:rPr>
              <a:t>Comments: T</a:t>
            </a:r>
            <a:r>
              <a:rPr kumimoji="1" lang="en-US" altLang="zh-CN" sz="1800" dirty="0">
                <a:solidFill>
                  <a:schemeClr val="tx1">
                    <a:lumMod val="85000"/>
                    <a:lumOff val="15000"/>
                  </a:schemeClr>
                </a:solidFill>
              </a:rPr>
              <a:t>his solution has RAN1 impacts, and may or may not have SA2 impacts. The E2E solution can be studied during the study phase.</a:t>
            </a:r>
            <a:endParaRPr kumimoji="1" lang="zh-CN" altLang="en-US" sz="1800" dirty="0">
              <a:solidFill>
                <a:schemeClr val="tx1">
                  <a:lumMod val="85000"/>
                  <a:lumOff val="15000"/>
                </a:schemeClr>
              </a:solidFill>
            </a:endParaRPr>
          </a:p>
        </p:txBody>
      </p:sp>
    </p:spTree>
    <p:extLst>
      <p:ext uri="{BB962C8B-B14F-4D97-AF65-F5344CB8AC3E}">
        <p14:creationId xmlns:p14="http://schemas.microsoft.com/office/powerpoint/2010/main" val="8952500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a:extLst>
              <a:ext uri="{FF2B5EF4-FFF2-40B4-BE49-F238E27FC236}">
                <a16:creationId xmlns:a16="http://schemas.microsoft.com/office/drawing/2014/main" id="{DC8233F0-AF71-4A1D-A534-B2850140E56A}"/>
              </a:ext>
            </a:extLst>
          </p:cNvPr>
          <p:cNvSpPr>
            <a:spLocks noGrp="1"/>
          </p:cNvSpPr>
          <p:nvPr>
            <p:ph sz="quarter" idx="12"/>
          </p:nvPr>
        </p:nvSpPr>
        <p:spPr>
          <a:xfrm>
            <a:off x="509400" y="1032716"/>
            <a:ext cx="11173199" cy="5118417"/>
          </a:xfrm>
        </p:spPr>
        <p:txBody>
          <a:bodyPr anchor="ctr"/>
          <a:lstStyle/>
          <a:p>
            <a:pPr algn="just" defTabSz="914354" hangingPunct="0">
              <a:spcBef>
                <a:spcPts val="0"/>
              </a:spcBef>
              <a:spcAft>
                <a:spcPts val="0"/>
              </a:spcAft>
            </a:pPr>
            <a:r>
              <a:rPr lang="en-US" altLang="ja-JP" sz="1800" kern="1200" dirty="0">
                <a:solidFill>
                  <a:schemeClr val="tx1"/>
                </a:solidFill>
                <a:latin typeface="+mn-ea"/>
              </a:rPr>
              <a:t>SA2 starts a new Rel-19 SID to study </a:t>
            </a:r>
            <a:r>
              <a:rPr kumimoji="0" lang="en-GB" altLang="zh-CN" sz="1800" dirty="0">
                <a:solidFill>
                  <a:schemeClr val="tx1"/>
                </a:solidFill>
                <a:ea typeface="Times New Roman" panose="02020603050405020304" pitchFamily="18" charset="0"/>
              </a:rPr>
              <a:t>maximising the probability for </a:t>
            </a:r>
            <a:r>
              <a:rPr kumimoji="0" lang="en-GB" altLang="zh-CN" sz="1800" b="1" dirty="0">
                <a:solidFill>
                  <a:schemeClr val="tx1"/>
                </a:solidFill>
                <a:ea typeface="Times New Roman" panose="02020603050405020304" pitchFamily="18" charset="0"/>
              </a:rPr>
              <a:t>UEs in NTN-NR and UEs in TN-NR</a:t>
            </a:r>
            <a:r>
              <a:rPr kumimoji="0" lang="en-GB" altLang="zh-CN" sz="1800" dirty="0">
                <a:solidFill>
                  <a:schemeClr val="tx1"/>
                </a:solidFill>
                <a:ea typeface="Times New Roman" panose="02020603050405020304" pitchFamily="18" charset="0"/>
              </a:rPr>
              <a:t> to be informed of a mobile terminated call when in very poor SNR conditions which prevent to receive a normal paging message.</a:t>
            </a:r>
            <a:r>
              <a:rPr lang="en-US" altLang="ja-JP" sz="1800" kern="1200" dirty="0">
                <a:solidFill>
                  <a:schemeClr val="tx1"/>
                </a:solidFill>
                <a:latin typeface="+mn-ea"/>
              </a:rPr>
              <a:t> </a:t>
            </a:r>
          </a:p>
          <a:p>
            <a:pPr lvl="1" algn="just" defTabSz="914354" hangingPunct="0">
              <a:spcBef>
                <a:spcPts val="0"/>
              </a:spcBef>
              <a:spcAft>
                <a:spcPts val="0"/>
              </a:spcAft>
              <a:buFont typeface="Wingdings" panose="05000000000000000000" pitchFamily="2" charset="2"/>
              <a:buChar char="l"/>
            </a:pPr>
            <a:r>
              <a:rPr lang="en-US" altLang="ja-JP" kern="1200" dirty="0">
                <a:solidFill>
                  <a:schemeClr val="tx1"/>
                </a:solidFill>
                <a:latin typeface="+mn-ea"/>
                <a:cs typeface="+mn-cs"/>
              </a:rPr>
              <a:t>SA2 studies the without-RAN1 impact solution related with NB-IoT and MUSIM.</a:t>
            </a:r>
          </a:p>
          <a:p>
            <a:pPr lvl="1" algn="just" defTabSz="914354" hangingPunct="0">
              <a:spcBef>
                <a:spcPts val="0"/>
              </a:spcBef>
              <a:spcAft>
                <a:spcPts val="0"/>
              </a:spcAft>
              <a:buFont typeface="Wingdings" panose="05000000000000000000" pitchFamily="2" charset="2"/>
              <a:buChar char="l"/>
            </a:pPr>
            <a:r>
              <a:rPr lang="en-US" altLang="ja-JP" kern="1200" dirty="0">
                <a:solidFill>
                  <a:schemeClr val="tx1"/>
                </a:solidFill>
                <a:latin typeface="+mn-ea"/>
                <a:cs typeface="+mn-cs"/>
              </a:rPr>
              <a:t>SA2 does not study the with-RAN1 impact solution unti</a:t>
            </a:r>
            <a:r>
              <a:rPr lang="en-US" altLang="ja-JP" kern="1200" dirty="0">
                <a:solidFill>
                  <a:schemeClr val="tx1"/>
                </a:solidFill>
                <a:latin typeface="+mn-ea"/>
              </a:rPr>
              <a:t>l RAN decides to study PAC.</a:t>
            </a:r>
            <a:endParaRPr lang="en-GB" altLang="ja-JP" kern="1200" dirty="0">
              <a:solidFill>
                <a:srgbClr val="FF0000"/>
              </a:solidFill>
              <a:latin typeface="+mn-ea"/>
              <a:cs typeface="+mn-cs"/>
            </a:endParaRPr>
          </a:p>
          <a:p>
            <a:pPr algn="just" defTabSz="914354" hangingPunct="0">
              <a:spcBef>
                <a:spcPts val="0"/>
              </a:spcBef>
              <a:spcAft>
                <a:spcPts val="0"/>
              </a:spcAft>
            </a:pPr>
            <a:endParaRPr lang="en-GB" altLang="ja-JP" sz="1800" kern="1200" dirty="0">
              <a:solidFill>
                <a:schemeClr val="tx1"/>
              </a:solidFill>
              <a:latin typeface="+mn-ea"/>
            </a:endParaRPr>
          </a:p>
          <a:p>
            <a:pPr algn="just" defTabSz="914354" hangingPunct="0">
              <a:spcBef>
                <a:spcPts val="0"/>
              </a:spcBef>
              <a:spcAft>
                <a:spcPts val="0"/>
              </a:spcAft>
            </a:pPr>
            <a:r>
              <a:rPr lang="en-GB" altLang="ja-JP" sz="1800" kern="1200" dirty="0">
                <a:solidFill>
                  <a:schemeClr val="tx1"/>
                </a:solidFill>
                <a:latin typeface="+mn-ea"/>
              </a:rPr>
              <a:t>SA2 sends LS Reply to RAN and cc SA1/SA to sync up and ask for comments.</a:t>
            </a:r>
          </a:p>
          <a:p>
            <a:pPr marL="0" indent="0" algn="just" defTabSz="914354" hangingPunct="0">
              <a:spcBef>
                <a:spcPts val="0"/>
              </a:spcBef>
              <a:spcAft>
                <a:spcPts val="0"/>
              </a:spcAft>
              <a:buNone/>
            </a:pPr>
            <a:r>
              <a:rPr lang="en-GB" altLang="ja-JP" sz="1800" kern="1200" dirty="0">
                <a:solidFill>
                  <a:schemeClr val="tx1"/>
                </a:solidFill>
                <a:latin typeface="+mn-ea"/>
              </a:rPr>
              <a:t> </a:t>
            </a:r>
          </a:p>
          <a:p>
            <a:pPr marL="638153" lvl="1" indent="-180975" defTabSz="914354">
              <a:spcBef>
                <a:spcPts val="0"/>
              </a:spcBef>
              <a:spcAft>
                <a:spcPts val="0"/>
              </a:spcAft>
              <a:buFont typeface="Wingdings" panose="05000000000000000000" pitchFamily="2" charset="2"/>
              <a:buChar char="l"/>
            </a:pPr>
            <a:endParaRPr lang="en-GB" altLang="ja-JP" sz="1600" kern="1200" dirty="0">
              <a:solidFill>
                <a:schemeClr val="tx1"/>
              </a:solidFill>
              <a:latin typeface="+mn-ea"/>
              <a:cs typeface="+mn-cs"/>
            </a:endParaRPr>
          </a:p>
          <a:p>
            <a:pPr marL="638153" lvl="1" indent="-180975" defTabSz="914354">
              <a:spcBef>
                <a:spcPts val="0"/>
              </a:spcBef>
              <a:spcAft>
                <a:spcPts val="0"/>
              </a:spcAft>
              <a:buFont typeface="Wingdings" panose="05000000000000000000" pitchFamily="2" charset="2"/>
              <a:buChar char="l"/>
            </a:pPr>
            <a:endParaRPr lang="en-GB" altLang="ja-JP" sz="1600" kern="1200" dirty="0">
              <a:solidFill>
                <a:schemeClr val="tx1"/>
              </a:solidFill>
              <a:latin typeface="+mn-ea"/>
              <a:cs typeface="+mn-cs"/>
            </a:endParaRPr>
          </a:p>
        </p:txBody>
      </p:sp>
      <p:sp>
        <p:nvSpPr>
          <p:cNvPr id="4" name="タイトル 3">
            <a:extLst>
              <a:ext uri="{FF2B5EF4-FFF2-40B4-BE49-F238E27FC236}">
                <a16:creationId xmlns:a16="http://schemas.microsoft.com/office/drawing/2014/main" id="{6B870246-DA21-4269-9E16-0E21370944AF}"/>
              </a:ext>
            </a:extLst>
          </p:cNvPr>
          <p:cNvSpPr>
            <a:spLocks noGrp="1"/>
          </p:cNvSpPr>
          <p:nvPr>
            <p:ph type="title"/>
          </p:nvPr>
        </p:nvSpPr>
        <p:spPr/>
        <p:txBody>
          <a:bodyPr/>
          <a:lstStyle/>
          <a:p>
            <a:r>
              <a:rPr lang="en-GB" altLang="ja-JP" dirty="0">
                <a:solidFill>
                  <a:schemeClr val="tx1"/>
                </a:solidFill>
              </a:rPr>
              <a:t>Way-forward proposal</a:t>
            </a:r>
            <a:endParaRPr lang="ja-JP" altLang="en-US" dirty="0">
              <a:solidFill>
                <a:schemeClr val="tx1"/>
              </a:solidFill>
            </a:endParaRPr>
          </a:p>
        </p:txBody>
      </p:sp>
    </p:spTree>
    <p:extLst>
      <p:ext uri="{BB962C8B-B14F-4D97-AF65-F5344CB8AC3E}">
        <p14:creationId xmlns:p14="http://schemas.microsoft.com/office/powerpoint/2010/main" val="374809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B2770D0-1630-B7C2-9A1E-62826A0BFBCA}"/>
              </a:ext>
            </a:extLst>
          </p:cNvPr>
          <p:cNvSpPr>
            <a:spLocks noGrp="1"/>
          </p:cNvSpPr>
          <p:nvPr>
            <p:ph type="title"/>
          </p:nvPr>
        </p:nvSpPr>
        <p:spPr/>
        <p:txBody>
          <a:bodyPr/>
          <a:lstStyle/>
          <a:p>
            <a:r>
              <a:rPr kumimoji="1" lang="en-US" altLang="ja-JP" dirty="0"/>
              <a:t>SA2 SID Objective and TU plan Proposal</a:t>
            </a:r>
            <a:endParaRPr kumimoji="1" lang="ja-JP" altLang="en-US" dirty="0"/>
          </a:p>
        </p:txBody>
      </p:sp>
      <p:graphicFrame>
        <p:nvGraphicFramePr>
          <p:cNvPr id="8" name="内容占位符 7">
            <a:extLst>
              <a:ext uri="{FF2B5EF4-FFF2-40B4-BE49-F238E27FC236}">
                <a16:creationId xmlns:a16="http://schemas.microsoft.com/office/drawing/2014/main" id="{1AAD695F-E77D-43CC-8F97-D51324C4E24E}"/>
              </a:ext>
            </a:extLst>
          </p:cNvPr>
          <p:cNvGraphicFramePr>
            <a:graphicFrameLocks noGrp="1"/>
          </p:cNvGraphicFramePr>
          <p:nvPr>
            <p:ph sz="quarter" idx="12"/>
            <p:extLst>
              <p:ext uri="{D42A27DB-BD31-4B8C-83A1-F6EECF244321}">
                <p14:modId xmlns:p14="http://schemas.microsoft.com/office/powerpoint/2010/main" val="2227473748"/>
              </p:ext>
            </p:extLst>
          </p:nvPr>
        </p:nvGraphicFramePr>
        <p:xfrm>
          <a:off x="1088651" y="4998162"/>
          <a:ext cx="5614709" cy="1363980"/>
        </p:xfrm>
        <a:graphic>
          <a:graphicData uri="http://schemas.openxmlformats.org/drawingml/2006/table">
            <a:tbl>
              <a:tblPr firstRow="1" firstCol="1" bandRow="1"/>
              <a:tblGrid>
                <a:gridCol w="991672">
                  <a:extLst>
                    <a:ext uri="{9D8B030D-6E8A-4147-A177-3AD203B41FA5}">
                      <a16:colId xmlns:a16="http://schemas.microsoft.com/office/drawing/2014/main" val="1207937265"/>
                    </a:ext>
                  </a:extLst>
                </a:gridCol>
                <a:gridCol w="974904">
                  <a:extLst>
                    <a:ext uri="{9D8B030D-6E8A-4147-A177-3AD203B41FA5}">
                      <a16:colId xmlns:a16="http://schemas.microsoft.com/office/drawing/2014/main" val="2741614252"/>
                    </a:ext>
                  </a:extLst>
                </a:gridCol>
                <a:gridCol w="919019">
                  <a:extLst>
                    <a:ext uri="{9D8B030D-6E8A-4147-A177-3AD203B41FA5}">
                      <a16:colId xmlns:a16="http://schemas.microsoft.com/office/drawing/2014/main" val="982722860"/>
                    </a:ext>
                  </a:extLst>
                </a:gridCol>
                <a:gridCol w="1307118">
                  <a:extLst>
                    <a:ext uri="{9D8B030D-6E8A-4147-A177-3AD203B41FA5}">
                      <a16:colId xmlns:a16="http://schemas.microsoft.com/office/drawing/2014/main" val="3203280768"/>
                    </a:ext>
                  </a:extLst>
                </a:gridCol>
                <a:gridCol w="1421996">
                  <a:extLst>
                    <a:ext uri="{9D8B030D-6E8A-4147-A177-3AD203B41FA5}">
                      <a16:colId xmlns:a16="http://schemas.microsoft.com/office/drawing/2014/main" val="3373057379"/>
                    </a:ext>
                  </a:extLst>
                </a:gridCol>
              </a:tblGrid>
              <a:tr h="0">
                <a:tc>
                  <a:txBody>
                    <a:bodyPr/>
                    <a:lstStyle/>
                    <a:p>
                      <a:pPr hangingPunct="0">
                        <a:spcAft>
                          <a:spcPts val="900"/>
                        </a:spcAft>
                      </a:pPr>
                      <a:r>
                        <a:rPr lang="en-GB" sz="1200">
                          <a:effectLst/>
                          <a:latin typeface="Times New Roman" panose="02020603050405020304" pitchFamily="18" charset="0"/>
                          <a:ea typeface="Times New Roman" panose="02020603050405020304" pitchFamily="18" charset="0"/>
                        </a:rPr>
                        <a:t>Work Task ID</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a:effectLst/>
                          <a:latin typeface="Times New Roman" panose="02020603050405020304" pitchFamily="18" charset="0"/>
                          <a:ea typeface="Times New Roman" panose="02020603050405020304" pitchFamily="18" charset="0"/>
                        </a:rPr>
                        <a:t>TU Estimate</a:t>
                      </a:r>
                      <a:endParaRPr lang="zh-CN" sz="1200">
                        <a:effectLst/>
                        <a:latin typeface="Times New Roman" panose="02020603050405020304" pitchFamily="18" charset="0"/>
                        <a:ea typeface="Times New Roman" panose="02020603050405020304" pitchFamily="18" charset="0"/>
                      </a:endParaRPr>
                    </a:p>
                    <a:p>
                      <a:pPr hangingPunct="0">
                        <a:spcAft>
                          <a:spcPts val="900"/>
                        </a:spcAft>
                      </a:pPr>
                      <a:r>
                        <a:rPr lang="en-GB" sz="1200">
                          <a:effectLst/>
                          <a:latin typeface="Times New Roman" panose="02020603050405020304" pitchFamily="18" charset="0"/>
                          <a:ea typeface="Times New Roman" panose="02020603050405020304" pitchFamily="18" charset="0"/>
                        </a:rPr>
                        <a:t>(Study)</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a:effectLst/>
                          <a:latin typeface="Times New Roman" panose="02020603050405020304" pitchFamily="18" charset="0"/>
                          <a:ea typeface="Times New Roman" panose="02020603050405020304" pitchFamily="18" charset="0"/>
                        </a:rPr>
                        <a:t>TU Estimate</a:t>
                      </a:r>
                      <a:endParaRPr lang="zh-CN" sz="1200">
                        <a:effectLst/>
                        <a:latin typeface="Times New Roman" panose="02020603050405020304" pitchFamily="18" charset="0"/>
                        <a:ea typeface="Times New Roman" panose="02020603050405020304" pitchFamily="18" charset="0"/>
                      </a:endParaRPr>
                    </a:p>
                    <a:p>
                      <a:pPr hangingPunct="0">
                        <a:spcAft>
                          <a:spcPts val="900"/>
                        </a:spcAft>
                      </a:pPr>
                      <a:r>
                        <a:rPr lang="en-GB" sz="1200">
                          <a:effectLst/>
                          <a:latin typeface="Times New Roman" panose="02020603050405020304" pitchFamily="18" charset="0"/>
                          <a:ea typeface="Times New Roman" panose="02020603050405020304" pitchFamily="18" charset="0"/>
                        </a:rPr>
                        <a:t>(Normative)</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effectLst/>
                          <a:latin typeface="Times New Roman" panose="02020603050405020304" pitchFamily="18" charset="0"/>
                          <a:ea typeface="Times New Roman" panose="02020603050405020304" pitchFamily="18" charset="0"/>
                        </a:rPr>
                        <a:t>RAN Dependency</a:t>
                      </a:r>
                      <a:endParaRPr lang="zh-CN" sz="1200" dirty="0">
                        <a:effectLst/>
                        <a:latin typeface="Times New Roman" panose="02020603050405020304" pitchFamily="18" charset="0"/>
                        <a:ea typeface="Times New Roman" panose="02020603050405020304" pitchFamily="18" charset="0"/>
                      </a:endParaRPr>
                    </a:p>
                    <a:p>
                      <a:pPr hangingPunct="0">
                        <a:spcAft>
                          <a:spcPts val="900"/>
                        </a:spcAft>
                      </a:pPr>
                      <a:r>
                        <a:rPr lang="en-GB" sz="1200" dirty="0">
                          <a:effectLst/>
                          <a:latin typeface="Times New Roman" panose="02020603050405020304" pitchFamily="18" charset="0"/>
                          <a:ea typeface="Times New Roman" panose="02020603050405020304" pitchFamily="18" charset="0"/>
                        </a:rPr>
                        <a:t>(Yes/No/Maybe)</a:t>
                      </a:r>
                      <a:endParaRPr lang="zh-CN"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effectLst/>
                          <a:latin typeface="Times New Roman" panose="02020603050405020304" pitchFamily="18" charset="0"/>
                          <a:ea typeface="Times New Roman" panose="02020603050405020304" pitchFamily="18" charset="0"/>
                        </a:rPr>
                        <a:t>Inter Work Tasks Dependency</a:t>
                      </a:r>
                      <a:endParaRPr lang="zh-CN" sz="1200" dirty="0">
                        <a:effectLst/>
                        <a:latin typeface="Times New Roman" panose="02020603050405020304" pitchFamily="18" charset="0"/>
                        <a:ea typeface="Times New Roman" panose="02020603050405020304" pitchFamily="18" charset="0"/>
                      </a:endParaRPr>
                    </a:p>
                    <a:p>
                      <a:pPr hangingPunct="0">
                        <a:spcAft>
                          <a:spcPts val="900"/>
                        </a:spcAft>
                      </a:pPr>
                      <a:r>
                        <a:rPr lang="en-GB" sz="1200" dirty="0">
                          <a:effectLst/>
                          <a:latin typeface="Times New Roman" panose="02020603050405020304" pitchFamily="18" charset="0"/>
                          <a:ea typeface="Times New Roman" panose="02020603050405020304" pitchFamily="18" charset="0"/>
                        </a:rPr>
                        <a:t> </a:t>
                      </a:r>
                      <a:endParaRPr lang="zh-CN"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70601211"/>
                  </a:ext>
                </a:extLst>
              </a:tr>
              <a:tr h="0">
                <a:tc>
                  <a:txBody>
                    <a:bodyPr/>
                    <a:lstStyle/>
                    <a:p>
                      <a:pPr algn="ctr" hangingPunct="0">
                        <a:spcAft>
                          <a:spcPts val="900"/>
                        </a:spcAft>
                      </a:pPr>
                      <a:r>
                        <a:rPr lang="en-GB" sz="1200" b="1">
                          <a:effectLst/>
                          <a:latin typeface="Times New Roman" panose="02020603050405020304" pitchFamily="18" charset="0"/>
                          <a:ea typeface="Times New Roman" panose="02020603050405020304" pitchFamily="18" charset="0"/>
                        </a:rPr>
                        <a:t>WT1</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200" b="1">
                          <a:effectLst/>
                          <a:latin typeface="Times New Roman" panose="02020603050405020304" pitchFamily="18" charset="0"/>
                          <a:ea typeface="Times New Roman" panose="02020603050405020304" pitchFamily="18" charset="0"/>
                        </a:rPr>
                        <a:t>2</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200" b="1">
                          <a:effectLst/>
                          <a:latin typeface="Times New Roman" panose="02020603050405020304" pitchFamily="18" charset="0"/>
                          <a:ea typeface="Times New Roman" panose="02020603050405020304" pitchFamily="18" charset="0"/>
                        </a:rPr>
                        <a:t>2</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200" b="1">
                          <a:effectLst/>
                          <a:latin typeface="Times New Roman" panose="02020603050405020304" pitchFamily="18" charset="0"/>
                          <a:ea typeface="Times New Roman" panose="02020603050405020304" pitchFamily="18" charset="0"/>
                        </a:rPr>
                        <a:t>Maybe</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200">
                          <a:effectLst/>
                          <a:latin typeface="Times New Roman" panose="02020603050405020304" pitchFamily="18" charset="0"/>
                          <a:ea typeface="Times New Roman" panose="02020603050405020304" pitchFamily="18" charset="0"/>
                        </a:rPr>
                        <a:t> </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6132788"/>
                  </a:ext>
                </a:extLst>
              </a:tr>
              <a:tr h="0">
                <a:tc>
                  <a:txBody>
                    <a:bodyPr/>
                    <a:lstStyle/>
                    <a:p>
                      <a:pPr algn="ctr" hangingPunct="0">
                        <a:spcAft>
                          <a:spcPts val="900"/>
                        </a:spcAft>
                      </a:pPr>
                      <a:r>
                        <a:rPr lang="en-GB" sz="1050">
                          <a:effectLst/>
                          <a:latin typeface="Times New Roman" panose="02020603050405020304" pitchFamily="18" charset="0"/>
                          <a:ea typeface="等线" panose="02010600030101010101" pitchFamily="2" charset="-122"/>
                        </a:rPr>
                        <a:t>WT1.1</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050">
                          <a:effectLst/>
                          <a:latin typeface="Times New Roman" panose="02020603050405020304" pitchFamily="18" charset="0"/>
                          <a:ea typeface="等线" panose="02010600030101010101" pitchFamily="2" charset="-122"/>
                        </a:rPr>
                        <a:t>1</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050">
                          <a:effectLst/>
                          <a:latin typeface="Times New Roman" panose="02020603050405020304" pitchFamily="18" charset="0"/>
                          <a:ea typeface="等线" panose="02010600030101010101" pitchFamily="2" charset="-122"/>
                        </a:rPr>
                        <a:t>1</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050">
                          <a:effectLst/>
                          <a:latin typeface="Times New Roman" panose="02020603050405020304" pitchFamily="18" charset="0"/>
                          <a:ea typeface="Times New Roman" panose="02020603050405020304" pitchFamily="18" charset="0"/>
                        </a:rPr>
                        <a:t>Maybe</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100">
                          <a:effectLst/>
                          <a:latin typeface="Times New Roman" panose="02020603050405020304" pitchFamily="18" charset="0"/>
                          <a:ea typeface="Times New Roman" panose="02020603050405020304" pitchFamily="18" charset="0"/>
                        </a:rPr>
                        <a:t> </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4565909"/>
                  </a:ext>
                </a:extLst>
              </a:tr>
              <a:tr h="0">
                <a:tc>
                  <a:txBody>
                    <a:bodyPr/>
                    <a:lstStyle/>
                    <a:p>
                      <a:pPr algn="ctr" hangingPunct="0">
                        <a:spcAft>
                          <a:spcPts val="900"/>
                        </a:spcAft>
                      </a:pPr>
                      <a:r>
                        <a:rPr lang="en-GB" sz="1050">
                          <a:effectLst/>
                          <a:latin typeface="Times New Roman" panose="02020603050405020304" pitchFamily="18" charset="0"/>
                          <a:ea typeface="等线" panose="02010600030101010101" pitchFamily="2" charset="-122"/>
                        </a:rPr>
                        <a:t>WT1.2</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050">
                          <a:effectLst/>
                          <a:latin typeface="Times New Roman" panose="02020603050405020304" pitchFamily="18" charset="0"/>
                          <a:ea typeface="等线" panose="02010600030101010101" pitchFamily="2" charset="-122"/>
                        </a:rPr>
                        <a:t>1</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050">
                          <a:effectLst/>
                          <a:latin typeface="Times New Roman" panose="02020603050405020304" pitchFamily="18" charset="0"/>
                          <a:ea typeface="等线" panose="02010600030101010101" pitchFamily="2" charset="-122"/>
                        </a:rPr>
                        <a:t>1</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050">
                          <a:effectLst/>
                          <a:latin typeface="Times New Roman" panose="02020603050405020304" pitchFamily="18" charset="0"/>
                          <a:ea typeface="Times New Roman" panose="02020603050405020304" pitchFamily="18" charset="0"/>
                        </a:rPr>
                        <a:t>Maybe</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100">
                          <a:effectLst/>
                          <a:latin typeface="Times New Roman" panose="02020603050405020304" pitchFamily="18" charset="0"/>
                          <a:ea typeface="Times New Roman" panose="02020603050405020304" pitchFamily="18" charset="0"/>
                        </a:rPr>
                        <a:t> </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767214"/>
                  </a:ext>
                </a:extLst>
              </a:tr>
              <a:tr h="0">
                <a:tc>
                  <a:txBody>
                    <a:bodyPr/>
                    <a:lstStyle/>
                    <a:p>
                      <a:pPr algn="ctr" hangingPunct="0">
                        <a:spcAft>
                          <a:spcPts val="900"/>
                        </a:spcAft>
                      </a:pPr>
                      <a:r>
                        <a:rPr lang="en-GB" sz="1200" b="1">
                          <a:effectLst/>
                          <a:latin typeface="Times New Roman" panose="02020603050405020304" pitchFamily="18" charset="0"/>
                          <a:ea typeface="Times New Roman" panose="02020603050405020304" pitchFamily="18" charset="0"/>
                        </a:rPr>
                        <a:t>WT2</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200" b="1" dirty="0">
                          <a:effectLst/>
                          <a:latin typeface="Times New Roman" panose="02020603050405020304" pitchFamily="18" charset="0"/>
                          <a:ea typeface="Times New Roman" panose="02020603050405020304" pitchFamily="18" charset="0"/>
                        </a:rPr>
                        <a:t>0</a:t>
                      </a:r>
                      <a:endParaRPr lang="zh-CN"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200" b="1">
                          <a:effectLst/>
                          <a:latin typeface="Times New Roman" panose="02020603050405020304" pitchFamily="18" charset="0"/>
                          <a:ea typeface="Times New Roman" panose="02020603050405020304" pitchFamily="18" charset="0"/>
                        </a:rPr>
                        <a:t>0</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200" b="1">
                          <a:effectLst/>
                          <a:latin typeface="Times New Roman" panose="02020603050405020304" pitchFamily="18" charset="0"/>
                          <a:ea typeface="Times New Roman" panose="02020603050405020304" pitchFamily="18" charset="0"/>
                        </a:rPr>
                        <a:t>Yes</a:t>
                      </a:r>
                      <a:endParaRPr lang="zh-CN"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200" dirty="0">
                          <a:effectLst/>
                          <a:latin typeface="Times New Roman" panose="02020603050405020304" pitchFamily="18" charset="0"/>
                          <a:ea typeface="Times New Roman" panose="02020603050405020304" pitchFamily="18" charset="0"/>
                        </a:rPr>
                        <a:t> </a:t>
                      </a:r>
                      <a:endParaRPr lang="zh-CN"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0959145"/>
                  </a:ext>
                </a:extLst>
              </a:tr>
            </a:tbl>
          </a:graphicData>
        </a:graphic>
      </p:graphicFrame>
      <p:sp>
        <p:nvSpPr>
          <p:cNvPr id="9" name="Rectangle 2">
            <a:extLst>
              <a:ext uri="{FF2B5EF4-FFF2-40B4-BE49-F238E27FC236}">
                <a16:creationId xmlns:a16="http://schemas.microsoft.com/office/drawing/2014/main" id="{578D1371-E5D4-459B-8D6A-21BCF8822D8F}"/>
              </a:ext>
            </a:extLst>
          </p:cNvPr>
          <p:cNvSpPr>
            <a:spLocks noChangeArrowheads="1"/>
          </p:cNvSpPr>
          <p:nvPr/>
        </p:nvSpPr>
        <p:spPr bwMode="auto">
          <a:xfrm>
            <a:off x="327865" y="943815"/>
            <a:ext cx="11536269" cy="3985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114264" rIns="91440" bIns="114264"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4	Objective</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200" b="0" i="0" u="none" strike="noStrike" cap="none" normalizeH="0" baseline="0" dirty="0">
                <a:ln>
                  <a:noFill/>
                </a:ln>
                <a:solidFill>
                  <a:schemeClr val="tx1"/>
                </a:solidFill>
                <a:effectLst/>
                <a:ea typeface="Times New Roman" panose="02020603050405020304" pitchFamily="18" charset="0"/>
              </a:rPr>
              <a:t>The study </a:t>
            </a:r>
            <a:r>
              <a:rPr kumimoji="0" lang="en-GB" altLang="ko-KR"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aims at investigating to</a:t>
            </a:r>
            <a:r>
              <a:rPr kumimoji="0" lang="en-GB" altLang="zh-CN" sz="1200" b="0" i="0" u="none" strike="noStrike" cap="none" normalizeH="0" baseline="0" dirty="0">
                <a:ln>
                  <a:noFill/>
                </a:ln>
                <a:solidFill>
                  <a:schemeClr val="tx1"/>
                </a:solidFill>
                <a:effectLst/>
                <a:latin typeface="等线" panose="02010600030101010101" pitchFamily="2" charset="-122"/>
                <a:ea typeface="等线" panose="02010600030101010101" pitchFamily="2" charset="-122"/>
              </a:rPr>
              <a:t> </a:t>
            </a:r>
            <a:r>
              <a:rPr kumimoji="0" lang="en-GB" altLang="zh-CN" sz="1200" b="0" i="0" u="none" strike="noStrike" cap="none" normalizeH="0" baseline="0" dirty="0">
                <a:ln>
                  <a:noFill/>
                </a:ln>
                <a:solidFill>
                  <a:schemeClr val="tx1"/>
                </a:solidFill>
                <a:effectLst/>
                <a:ea typeface="Times New Roman" panose="02020603050405020304" pitchFamily="18" charset="0"/>
              </a:rPr>
              <a:t>maximise the probability for a UEs in NTN-NR and UEs in TN-NR to be informed of a mobile terminated call when in very poor SNR conditions which prevent to receive a normal paging message. After receiving the notification alert of the incoming call, the UE tries to find an available NTN-NR or TN-NR access to complete the incoming call.</a:t>
            </a:r>
            <a:endParaRPr kumimoji="0" lang="en-GB" altLang="zh-CN" sz="12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NOTE 1:	SA2 will consider the SA1 requirements if received.</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200" b="0" i="0" u="none" strike="noStrike" cap="none" normalizeH="0" baseline="0" dirty="0">
              <a:ln>
                <a:noFill/>
              </a:ln>
              <a:solidFill>
                <a:schemeClr val="tx1"/>
              </a:solidFill>
              <a:effectLst/>
              <a:latin typeface="Arial" panose="020B0604020202020204" pitchFamily="34" charset="0"/>
            </a:endParaRPr>
          </a:p>
          <a:p>
            <a:pPr marL="742950" marR="0" lvl="1" indent="-285750" algn="l" defTabSz="914400" rtl="0" eaLnBrk="0" fontAlgn="base" latinLnBrk="0" hangingPunct="0">
              <a:lnSpc>
                <a:spcPct val="100000"/>
              </a:lnSpc>
              <a:spcBef>
                <a:spcPct val="20000"/>
              </a:spcBef>
              <a:spcAft>
                <a:spcPct val="0"/>
              </a:spcAft>
              <a:buClrTx/>
              <a:buSzTx/>
              <a:buFontTx/>
              <a:buNone/>
              <a:tabLst/>
            </a:pPr>
            <a:r>
              <a:rPr kumimoji="0" lang="en-GB" altLang="ko-KR" sz="1200" b="0" i="0" u="none" strike="noStrike" cap="none" normalizeH="0" baseline="0" dirty="0">
                <a:ln>
                  <a:noFill/>
                </a:ln>
                <a:solidFill>
                  <a:schemeClr val="tx1"/>
                </a:solidFill>
                <a:effectLst/>
                <a:latin typeface="Arial" panose="020B0604020202020204" pitchFamily="34" charset="0"/>
              </a:rPr>
              <a:t>WT1: Study the notification alert via the available access without RAN1 impact:</a:t>
            </a:r>
            <a:endParaRPr kumimoji="0" lang="en-GB" altLang="zh-CN" sz="1200" b="0" i="0" u="none" strike="noStrike" cap="none" normalizeH="0" baseline="0" dirty="0">
              <a:ln>
                <a:noFill/>
              </a:ln>
              <a:solidFill>
                <a:schemeClr val="tx1"/>
              </a:solidFill>
              <a:effectLst/>
            </a:endParaRPr>
          </a:p>
          <a:p>
            <a:pPr marL="1143000" marR="0" lvl="2" indent="-228600" algn="l" defTabSz="914400" rtl="0" eaLnBrk="0" fontAlgn="base" latinLnBrk="0" hangingPunct="0">
              <a:lnSpc>
                <a:spcPct val="100000"/>
              </a:lnSpc>
              <a:spcBef>
                <a:spcPct val="20000"/>
              </a:spcBef>
              <a:spcAft>
                <a:spcPct val="0"/>
              </a:spcAft>
              <a:buClrTx/>
              <a:buSzTx/>
              <a:buFontTx/>
              <a:buNone/>
              <a:tabLst/>
            </a:pPr>
            <a:r>
              <a:rPr kumimoji="0" lang="en-GB" altLang="zh-CN" sz="1200" b="0" i="0" u="none" strike="noStrike" cap="none" normalizeH="0" baseline="0" dirty="0">
                <a:ln>
                  <a:noFill/>
                </a:ln>
                <a:solidFill>
                  <a:schemeClr val="tx1"/>
                </a:solidFill>
                <a:effectLst/>
                <a:latin typeface="Arial" panose="020B0604020202020204" pitchFamily="34" charset="0"/>
              </a:rPr>
              <a:t>WT-1.1: Study on the </a:t>
            </a:r>
            <a:r>
              <a:rPr kumimoji="0" lang="en-GB" altLang="ko-KR" sz="1200" b="0" i="0" u="none" strike="noStrike" cap="none" normalizeH="0" baseline="0" dirty="0">
                <a:ln>
                  <a:noFill/>
                </a:ln>
                <a:solidFill>
                  <a:schemeClr val="tx1"/>
                </a:solidFill>
                <a:effectLst/>
                <a:latin typeface="Arial" panose="020B0604020202020204" pitchFamily="34" charset="0"/>
              </a:rPr>
              <a:t>notification alert via</a:t>
            </a:r>
            <a:r>
              <a:rPr kumimoji="0" lang="en-GB" altLang="zh-CN" sz="1200" b="0" i="0" u="none" strike="noStrike" cap="none" normalizeH="0" baseline="0" dirty="0">
                <a:ln>
                  <a:noFill/>
                </a:ln>
                <a:solidFill>
                  <a:schemeClr val="tx1"/>
                </a:solidFill>
                <a:effectLst/>
                <a:latin typeface="Arial" panose="020B0604020202020204" pitchFamily="34" charset="0"/>
              </a:rPr>
              <a:t> the </a:t>
            </a:r>
            <a:r>
              <a:rPr kumimoji="0" lang="en-GB" altLang="ko-KR" sz="1200" b="0" i="0" u="none" strike="noStrike" cap="none" normalizeH="0" baseline="0" dirty="0">
                <a:ln>
                  <a:noFill/>
                </a:ln>
                <a:solidFill>
                  <a:schemeClr val="tx1"/>
                </a:solidFill>
                <a:effectLst/>
                <a:latin typeface="Arial" panose="020B0604020202020204" pitchFamily="34" charset="0"/>
              </a:rPr>
              <a:t>available </a:t>
            </a:r>
            <a:r>
              <a:rPr kumimoji="0" lang="en-GB" altLang="zh-CN" sz="1200" b="0" i="0" u="none" strike="noStrike" cap="none" normalizeH="0" baseline="0" dirty="0">
                <a:ln>
                  <a:noFill/>
                </a:ln>
                <a:solidFill>
                  <a:schemeClr val="tx1"/>
                </a:solidFill>
                <a:effectLst/>
                <a:latin typeface="Arial" panose="020B0604020202020204" pitchFamily="34" charset="0"/>
              </a:rPr>
              <a:t>NB-IoT of NTN and TN.</a:t>
            </a:r>
            <a:endParaRPr kumimoji="0" lang="en-GB" altLang="zh-CN" sz="1200" b="0" i="0" u="none" strike="noStrike" cap="none" normalizeH="0" baseline="0" dirty="0">
              <a:ln>
                <a:noFill/>
              </a:ln>
              <a:solidFill>
                <a:schemeClr val="tx1"/>
              </a:solidFill>
              <a:effectLst/>
            </a:endParaRPr>
          </a:p>
          <a:p>
            <a:pPr marL="1143000" marR="0" lvl="2" indent="-228600" algn="l" defTabSz="914400" rtl="0" eaLnBrk="0" fontAlgn="base" latinLnBrk="0" hangingPunct="0">
              <a:lnSpc>
                <a:spcPct val="100000"/>
              </a:lnSpc>
              <a:spcBef>
                <a:spcPct val="20000"/>
              </a:spcBef>
              <a:spcAft>
                <a:spcPct val="0"/>
              </a:spcAft>
              <a:buClrTx/>
              <a:buSzTx/>
              <a:buFontTx/>
              <a:buNone/>
              <a:tabLst/>
            </a:pPr>
            <a:r>
              <a:rPr kumimoji="0" lang="en-GB" altLang="zh-CN" sz="1200" b="0" i="0" u="none" strike="noStrike" cap="none" normalizeH="0" baseline="0" dirty="0">
                <a:ln>
                  <a:noFill/>
                </a:ln>
                <a:solidFill>
                  <a:schemeClr val="tx1"/>
                </a:solidFill>
                <a:effectLst/>
                <a:latin typeface="Arial" panose="020B0604020202020204" pitchFamily="34" charset="0"/>
                <a:ea typeface="等线" panose="02010600030101010101" pitchFamily="2" charset="-122"/>
              </a:rPr>
              <a:t>WT-1.2: </a:t>
            </a:r>
            <a:r>
              <a:rPr kumimoji="0" lang="en-GB" altLang="zh-CN" sz="1200" b="0" i="0" u="none" strike="noStrike" cap="none" normalizeH="0" baseline="0" dirty="0">
                <a:ln>
                  <a:noFill/>
                </a:ln>
                <a:solidFill>
                  <a:schemeClr val="tx1"/>
                </a:solidFill>
                <a:effectLst/>
                <a:latin typeface="Arial" panose="020B0604020202020204" pitchFamily="34" charset="0"/>
              </a:rPr>
              <a:t>Study on the </a:t>
            </a:r>
            <a:r>
              <a:rPr kumimoji="0" lang="en-GB" altLang="ko-KR" sz="1200" b="0" i="0" u="none" strike="noStrike" cap="none" normalizeH="0" baseline="0" dirty="0">
                <a:ln>
                  <a:noFill/>
                </a:ln>
                <a:solidFill>
                  <a:schemeClr val="tx1"/>
                </a:solidFill>
                <a:effectLst/>
                <a:latin typeface="Arial" panose="020B0604020202020204" pitchFamily="34" charset="0"/>
              </a:rPr>
              <a:t>notification alert to </a:t>
            </a:r>
            <a:r>
              <a:rPr kumimoji="0" lang="en-GB" altLang="zh-CN" sz="1200" b="0" i="0" u="none" strike="noStrike" cap="none" normalizeH="0" baseline="0" dirty="0">
                <a:ln>
                  <a:noFill/>
                </a:ln>
                <a:solidFill>
                  <a:schemeClr val="tx1"/>
                </a:solidFill>
                <a:effectLst/>
                <a:latin typeface="Arial" panose="020B0604020202020204" pitchFamily="34" charset="0"/>
              </a:rPr>
              <a:t>the (U)SIM </a:t>
            </a:r>
            <a:r>
              <a:rPr kumimoji="0" lang="en-GB" altLang="ko-KR" sz="1200" b="0" i="0" u="none" strike="noStrike" cap="none" normalizeH="0" baseline="0" dirty="0">
                <a:ln>
                  <a:noFill/>
                </a:ln>
                <a:solidFill>
                  <a:schemeClr val="tx1"/>
                </a:solidFill>
                <a:effectLst/>
                <a:latin typeface="Arial" panose="020B0604020202020204" pitchFamily="34" charset="0"/>
              </a:rPr>
              <a:t>via</a:t>
            </a:r>
            <a:r>
              <a:rPr kumimoji="0" lang="en-GB" altLang="zh-CN" sz="1200" b="0" i="0" u="none" strike="noStrike" cap="none" normalizeH="0" baseline="0" dirty="0">
                <a:ln>
                  <a:noFill/>
                </a:ln>
                <a:solidFill>
                  <a:schemeClr val="tx1"/>
                </a:solidFill>
                <a:effectLst/>
                <a:latin typeface="Arial" panose="020B0604020202020204" pitchFamily="34" charset="0"/>
              </a:rPr>
              <a:t> the available access while the incoming call is calling another (U)SIM for the MUSIM UE.</a:t>
            </a:r>
            <a:endParaRPr kumimoji="0" lang="en-GB" altLang="zh-CN" sz="1200" b="0" i="0" u="none" strike="noStrike" cap="none" normalizeH="0" baseline="0" dirty="0">
              <a:ln>
                <a:noFill/>
              </a:ln>
              <a:solidFill>
                <a:schemeClr val="tx1"/>
              </a:solidFill>
              <a:effectLst/>
            </a:endParaRPr>
          </a:p>
          <a:p>
            <a:pPr marL="742950" marR="0" lvl="1" indent="-285750" algn="l" defTabSz="914400" rtl="0" eaLnBrk="0" fontAlgn="base" latinLnBrk="0" hangingPunct="0">
              <a:lnSpc>
                <a:spcPct val="100000"/>
              </a:lnSpc>
              <a:spcBef>
                <a:spcPct val="20000"/>
              </a:spcBef>
              <a:spcAft>
                <a:spcPct val="0"/>
              </a:spcAft>
              <a:buClrTx/>
              <a:buSzTx/>
              <a:buFontTx/>
              <a:buNone/>
              <a:tabLst/>
            </a:pPr>
            <a:endParaRPr kumimoji="0" lang="en-GB" altLang="ko-KR" sz="1200" b="0" i="0" u="none" strike="noStrike" cap="none" normalizeH="0" baseline="0" dirty="0">
              <a:ln>
                <a:noFill/>
              </a:ln>
              <a:solidFill>
                <a:schemeClr val="tx1"/>
              </a:solidFill>
              <a:effectLst/>
              <a:latin typeface="Arial" panose="020B0604020202020204" pitchFamily="34" charset="0"/>
            </a:endParaRPr>
          </a:p>
          <a:p>
            <a:pPr marL="742950" marR="0" lvl="1" indent="-285750" algn="l" defTabSz="914400" rtl="0" eaLnBrk="0" fontAlgn="base" latinLnBrk="0" hangingPunct="0">
              <a:lnSpc>
                <a:spcPct val="100000"/>
              </a:lnSpc>
              <a:spcBef>
                <a:spcPct val="20000"/>
              </a:spcBef>
              <a:spcAft>
                <a:spcPct val="0"/>
              </a:spcAft>
              <a:buClrTx/>
              <a:buSzTx/>
              <a:buFontTx/>
              <a:buNone/>
              <a:tabLst/>
            </a:pPr>
            <a:r>
              <a:rPr kumimoji="0" lang="en-GB" altLang="ko-KR" sz="1200" b="0" i="0" u="none" strike="noStrike" cap="none" normalizeH="0" baseline="0" dirty="0">
                <a:ln>
                  <a:noFill/>
                </a:ln>
                <a:solidFill>
                  <a:schemeClr val="tx1"/>
                </a:solidFill>
                <a:effectLst/>
                <a:latin typeface="Arial" panose="020B0604020202020204" pitchFamily="34" charset="0"/>
              </a:rPr>
              <a:t>WT2: Study the notification alert via the NTN-NR and TN-NR with RAN1 impact.</a:t>
            </a:r>
            <a:endParaRPr kumimoji="0" lang="en-GB" altLang="zh-CN" sz="1200" b="0" i="0" u="none" strike="noStrike" cap="none" normalizeH="0" baseline="0" dirty="0">
              <a:ln>
                <a:noFill/>
              </a:ln>
              <a:solidFill>
                <a:schemeClr val="tx1"/>
              </a:solidFill>
              <a:effectLst/>
            </a:endParaRPr>
          </a:p>
          <a:p>
            <a:pPr marL="742950" marR="0" lvl="1" indent="-742950" algn="l" defTabSz="914400" rtl="0" eaLnBrk="0" fontAlgn="base" latinLnBrk="0" hangingPunct="0">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NOTE 2:	SA2 will not start WT2 until RAN decides to study Paging Alert Channel (PAC).</a:t>
            </a:r>
            <a:endParaRPr kumimoji="0" lang="en-GB" altLang="zh-CN" sz="1200" b="0" i="0" u="none" strike="noStrike" cap="none" normalizeH="0" baseline="0" dirty="0">
              <a:ln>
                <a:noFill/>
              </a:ln>
              <a:solidFill>
                <a:schemeClr val="tx1"/>
              </a:solidFill>
              <a:effectLst/>
              <a:latin typeface="Arial" panose="020B0604020202020204" pitchFamily="34" charset="0"/>
            </a:endParaRPr>
          </a:p>
          <a:p>
            <a:pPr marL="742950" marR="0" lvl="1" indent="-742950" algn="l" defTabSz="914400" rtl="0" eaLnBrk="0" fontAlgn="base" latinLnBrk="0" hangingPunct="0">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742950" marR="0" lvl="1" indent="-742950" algn="l" defTabSz="914400" rtl="0" eaLnBrk="0" fontAlgn="base" latinLnBrk="0" hangingPunct="0">
              <a:lnSpc>
                <a:spcPct val="100000"/>
              </a:lnSpc>
              <a:spcBef>
                <a:spcPct val="0"/>
              </a:spcBef>
              <a:spcAft>
                <a:spcPct val="0"/>
              </a:spcAft>
              <a:buClrTx/>
              <a:buSzTx/>
              <a:buFontTx/>
              <a:buNone/>
              <a:tabLst/>
            </a:pPr>
            <a:endParaRPr kumimoji="0" lang="en-GB" altLang="zh-CN" sz="1600" dirty="0">
              <a:latin typeface="Arial" panose="020B0604020202020204" pitchFamily="34" charset="0"/>
              <a:ea typeface="Times New Roman" panose="02020603050405020304" pitchFamily="18" charset="0"/>
              <a:cs typeface="Times New Roman" panose="02020603050405020304" pitchFamily="18" charset="0"/>
            </a:endParaRPr>
          </a:p>
          <a:p>
            <a:pPr marL="742950" marR="0" lvl="1" indent="-742950" algn="l" defTabSz="914400" rtl="0" eaLnBrk="0"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TU estimates and dependencies</a:t>
            </a:r>
          </a:p>
          <a:p>
            <a:pPr marL="742950" marR="0" lvl="1" indent="-742950" algn="l" defTabSz="914400" rtl="0" eaLnBrk="0" fontAlgn="base" latinLnBrk="0" hangingPunct="0">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ea typeface="Times New Roman" panose="02020603050405020304" pitchFamily="18" charset="0"/>
              </a:rPr>
              <a:t>Total TU estimates for the study phase: </a:t>
            </a:r>
            <a:r>
              <a:rPr kumimoji="0" lang="en-GB" altLang="zh-CN"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2</a:t>
            </a:r>
            <a:endParaRPr kumimoji="0" lang="en-GB" altLang="zh-CN" sz="1200" b="0" i="0" u="none" strike="noStrike" cap="none" normalizeH="0" baseline="0" dirty="0">
              <a:ln>
                <a:noFill/>
              </a:ln>
              <a:solidFill>
                <a:schemeClr val="tx1"/>
              </a:solidFill>
              <a:effectLst/>
              <a:latin typeface="Arial" panose="020B0604020202020204" pitchFamily="34" charset="0"/>
            </a:endParaRPr>
          </a:p>
          <a:p>
            <a:pPr marL="742950" marR="0" lvl="1" indent="-74295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for the normative phase:   2</a:t>
            </a:r>
            <a:endParaRPr kumimoji="0" lang="en-US" altLang="zh-CN" sz="1200" b="0" i="0" u="none" strike="noStrike" cap="none" normalizeH="0" baseline="0" dirty="0">
              <a:ln>
                <a:noFill/>
              </a:ln>
              <a:solidFill>
                <a:schemeClr val="tx1"/>
              </a:solidFill>
              <a:effectLst/>
              <a:latin typeface="Arial" panose="020B0604020202020204" pitchFamily="34" charset="0"/>
            </a:endParaRPr>
          </a:p>
          <a:p>
            <a:pPr marL="742950" marR="0" lvl="1" indent="-74295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4</a:t>
            </a:r>
            <a:endParaRPr kumimoji="0" lang="en-US" altLang="zh-CN" sz="12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058911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5154115"/>
      </p:ext>
    </p:extLst>
  </p:cSld>
  <p:clrMapOvr>
    <a:masterClrMapping/>
  </p:clrMapOvr>
</p:sld>
</file>

<file path=ppt/theme/theme1.xml><?xml version="1.0" encoding="utf-8"?>
<a:theme xmlns:a="http://schemas.openxmlformats.org/drawingml/2006/main" name="NEC_Theme_A_2021_en">
  <a:themeElements>
    <a:clrScheme name="NEC_Color_2021">
      <a:dk1>
        <a:srgbClr val="000000"/>
      </a:dk1>
      <a:lt1>
        <a:srgbClr val="FFFFFF"/>
      </a:lt1>
      <a:dk2>
        <a:srgbClr val="04127C"/>
      </a:dk2>
      <a:lt2>
        <a:srgbClr val="858585"/>
      </a:lt2>
      <a:accent1>
        <a:srgbClr val="1E32A5"/>
      </a:accent1>
      <a:accent2>
        <a:srgbClr val="286EBE"/>
      </a:accent2>
      <a:accent3>
        <a:srgbClr val="419B91"/>
      </a:accent3>
      <a:accent4>
        <a:srgbClr val="D2BE00"/>
      </a:accent4>
      <a:accent5>
        <a:srgbClr val="DC8C23"/>
      </a:accent5>
      <a:accent6>
        <a:srgbClr val="BE375A"/>
      </a:accent6>
      <a:hlink>
        <a:srgbClr val="4575FD"/>
      </a:hlink>
      <a:folHlink>
        <a:srgbClr val="9E5ECE"/>
      </a:folHlink>
    </a:clrScheme>
    <a:fontScheme name="NEC_Font_2021_en">
      <a:majorFont>
        <a:latin typeface="Segoe UI"/>
        <a:ea typeface="Segoe UI"/>
        <a:cs typeface=""/>
      </a:majorFont>
      <a:minorFont>
        <a:latin typeface="Segoe UI"/>
        <a:ea typeface="Segoe UI"/>
        <a:cs typeface=""/>
      </a:minorFont>
    </a:fontScheme>
    <a:fmtScheme name="エレメント">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b="0" smtClean="0">
            <a:solidFill>
              <a:schemeClr val="bg1"/>
            </a:solidFill>
            <a:latin typeface="+mj-ea"/>
            <a:ea typeface="+mj-ea"/>
          </a:defRPr>
        </a:defPPr>
      </a:lstStyle>
    </a:spDef>
    <a:lnDef>
      <a:spPr bwMode="auto">
        <a:solidFill>
          <a:schemeClr val="bg1"/>
        </a:solidFill>
        <a:ln w="9525" cap="flat" cmpd="sng" algn="ctr">
          <a:solidFill>
            <a:schemeClr val="accent1"/>
          </a:solidFill>
          <a:prstDash val="solid"/>
          <a:round/>
          <a:headEnd type="none" w="med" len="med"/>
          <a:tailEnd type="none"/>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a:spPr>
      <a:bodyPr/>
      <a:lstStyle/>
    </a:lnDef>
    <a:txDef>
      <a:spPr>
        <a:noFill/>
      </a:spPr>
      <a:bodyPr wrap="square" rtlCol="0">
        <a:spAutoFit/>
      </a:bodyPr>
      <a:lstStyle>
        <a:defPPr fontAlgn="base">
          <a:defRPr kumimoji="1" sz="1800" dirty="0" smtClean="0">
            <a:solidFill>
              <a:schemeClr val="tx1">
                <a:lumMod val="85000"/>
                <a:lumOff val="15000"/>
              </a:schemeClr>
            </a:solidFill>
          </a:defRPr>
        </a:defPPr>
      </a:lstStyle>
    </a:tx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1445</Words>
  <Application>Microsoft Office PowerPoint</Application>
  <PresentationFormat>宽屏</PresentationFormat>
  <Paragraphs>116</Paragraphs>
  <Slides>9</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9</vt:i4>
      </vt:variant>
    </vt:vector>
  </HeadingPairs>
  <TitlesOfParts>
    <vt:vector size="18" baseType="lpstr">
      <vt:lpstr>HGP創英角ｺﾞｼｯｸUB</vt:lpstr>
      <vt:lpstr>游ゴシック</vt:lpstr>
      <vt:lpstr>等线</vt:lpstr>
      <vt:lpstr>Arial</vt:lpstr>
      <vt:lpstr>Segoe UI</vt:lpstr>
      <vt:lpstr>Tahoma</vt:lpstr>
      <vt:lpstr>Times New Roman</vt:lpstr>
      <vt:lpstr>Wingdings</vt:lpstr>
      <vt:lpstr>NEC_Theme_A_2021_en</vt:lpstr>
      <vt:lpstr>Discussion on Probability Improvement of informing the MT call to the UE in very poor SNR conditions</vt:lpstr>
      <vt:lpstr>Introduction</vt:lpstr>
      <vt:lpstr>Problem Statement</vt:lpstr>
      <vt:lpstr>Potential Solution 1: NB-IoT</vt:lpstr>
      <vt:lpstr>Potential Solution 2: MUSIM</vt:lpstr>
      <vt:lpstr>Potential Solution 3: PAC</vt:lpstr>
      <vt:lpstr>Way-forward proposal</vt:lpstr>
      <vt:lpstr>SA2 SID Objective and TU plan Proposal</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2021-03-05T06:30:29Z</dcterms:created>
  <dcterms:modified xsi:type="dcterms:W3CDTF">2024-02-08T01:41:05Z</dcterms:modified>
</cp:coreProperties>
</file>